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embeddedFontLst>
    <p:embeddedFont>
      <p:font typeface="Georgia" panose="02040502050405020303" pitchFamily="18" charset="0"/>
      <p:regular r:id="rId10"/>
      <p:bold r:id="rId11"/>
      <p:italic r:id="rId12"/>
      <p:boldItalic r:id="rId13"/>
    </p:embeddedFont>
    <p:embeddedFont>
      <p:font typeface="Comic Sans MS" panose="030F0702030302020204" pitchFamily="66" charset="0"/>
      <p:regular r:id="rId14"/>
      <p:bold r:id="rId15"/>
      <p:italic r:id="rId16"/>
      <p:boldItalic r:id="rId17"/>
    </p:embeddedFont>
    <p:embeddedFont>
      <p:font typeface="Questrial" panose="020B0604020202020204" charset="0"/>
      <p:regular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BBE648A3-D35F-47B1-AB20-64CC22C4FC0E}">
  <a:tblStyle styleId="{BBE648A3-D35F-47B1-AB20-64CC22C4FC0E}"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2" d="100"/>
          <a:sy n="102" d="100"/>
        </p:scale>
        <p:origin x="-456" y="-18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70494668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81c1757e21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81c1757e2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81c1757e21_0_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 name="Google Shape;70;g81c1757e21_0_10:notes"/>
          <p:cNvSpPr txBox="1">
            <a:spLocks noGrp="1"/>
          </p:cNvSpPr>
          <p:nvPr>
            <p:ph type="body" idx="1"/>
          </p:nvPr>
        </p:nvSpPr>
        <p:spPr>
          <a:xfrm>
            <a:off x="685800" y="4400551"/>
            <a:ext cx="5486400" cy="36003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71" name="Google Shape;71;g81c1757e21_0_10:notes"/>
          <p:cNvSpPr txBox="1">
            <a:spLocks noGrp="1"/>
          </p:cNvSpPr>
          <p:nvPr>
            <p:ph type="sldNum" idx="12"/>
          </p:nvPr>
        </p:nvSpPr>
        <p:spPr>
          <a:xfrm>
            <a:off x="3884613" y="8685214"/>
            <a:ext cx="2971800" cy="4587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81c1757e21_0_18:notes"/>
          <p:cNvSpPr txBox="1">
            <a:spLocks noGrp="1"/>
          </p:cNvSpPr>
          <p:nvPr>
            <p:ph type="body" idx="1"/>
          </p:nvPr>
        </p:nvSpPr>
        <p:spPr>
          <a:xfrm>
            <a:off x="685800" y="4400551"/>
            <a:ext cx="5486400" cy="36003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79" name="Google Shape;79;g81c1757e21_0_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81c1757e21_0_25:notes"/>
          <p:cNvSpPr txBox="1">
            <a:spLocks noGrp="1"/>
          </p:cNvSpPr>
          <p:nvPr>
            <p:ph type="body" idx="1"/>
          </p:nvPr>
        </p:nvSpPr>
        <p:spPr>
          <a:xfrm>
            <a:off x="685800" y="4400551"/>
            <a:ext cx="5486400" cy="36003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87" name="Google Shape;87;g81c1757e21_0_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81c1757e21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81c1757e21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81c1757e21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81c1757e21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767953" y="439340"/>
            <a:ext cx="7290300" cy="1123800"/>
          </a:xfrm>
          <a:prstGeom prst="rect">
            <a:avLst/>
          </a:prstGeom>
          <a:noFill/>
          <a:ln>
            <a:noFill/>
          </a:ln>
        </p:spPr>
        <p:txBody>
          <a:bodyPr spcFirstLastPara="1" wrap="square" lIns="68575" tIns="34275" rIns="68575" bIns="34275" anchor="ctr" anchorCtr="0">
            <a:noAutofit/>
          </a:bodyPr>
          <a:lstStyle>
            <a:lvl1pPr lvl="0" algn="l" rtl="0">
              <a:lnSpc>
                <a:spcPct val="80000"/>
              </a:lnSpc>
              <a:spcBef>
                <a:spcPts val="0"/>
              </a:spcBef>
              <a:spcAft>
                <a:spcPts val="0"/>
              </a:spcAft>
              <a:buSzPts val="2800"/>
              <a:buNone/>
              <a:defRPr/>
            </a:lvl1pPr>
            <a:lvl2pPr lvl="1" algn="l" rtl="0">
              <a:lnSpc>
                <a:spcPct val="80000"/>
              </a:lnSpc>
              <a:spcBef>
                <a:spcPts val="0"/>
              </a:spcBef>
              <a:spcAft>
                <a:spcPts val="0"/>
              </a:spcAft>
              <a:buSzPts val="2800"/>
              <a:buNone/>
              <a:defRPr/>
            </a:lvl2pPr>
            <a:lvl3pPr lvl="2" algn="l" rtl="0">
              <a:lnSpc>
                <a:spcPct val="80000"/>
              </a:lnSpc>
              <a:spcBef>
                <a:spcPts val="0"/>
              </a:spcBef>
              <a:spcAft>
                <a:spcPts val="0"/>
              </a:spcAft>
              <a:buSzPts val="2800"/>
              <a:buNone/>
              <a:defRPr/>
            </a:lvl3pPr>
            <a:lvl4pPr lvl="3" algn="l" rtl="0">
              <a:lnSpc>
                <a:spcPct val="80000"/>
              </a:lnSpc>
              <a:spcBef>
                <a:spcPts val="0"/>
              </a:spcBef>
              <a:spcAft>
                <a:spcPts val="0"/>
              </a:spcAft>
              <a:buSzPts val="2800"/>
              <a:buNone/>
              <a:defRPr/>
            </a:lvl4pPr>
            <a:lvl5pPr lvl="4" algn="l" rtl="0">
              <a:lnSpc>
                <a:spcPct val="80000"/>
              </a:lnSpc>
              <a:spcBef>
                <a:spcPts val="0"/>
              </a:spcBef>
              <a:spcAft>
                <a:spcPts val="0"/>
              </a:spcAft>
              <a:buSzPts val="2800"/>
              <a:buNone/>
              <a:defRPr/>
            </a:lvl5pPr>
            <a:lvl6pPr lvl="5" algn="l" rtl="0">
              <a:lnSpc>
                <a:spcPct val="80000"/>
              </a:lnSpc>
              <a:spcBef>
                <a:spcPts val="0"/>
              </a:spcBef>
              <a:spcAft>
                <a:spcPts val="0"/>
              </a:spcAft>
              <a:buSzPts val="2800"/>
              <a:buNone/>
              <a:defRPr/>
            </a:lvl6pPr>
            <a:lvl7pPr lvl="6" algn="l" rtl="0">
              <a:lnSpc>
                <a:spcPct val="80000"/>
              </a:lnSpc>
              <a:spcBef>
                <a:spcPts val="0"/>
              </a:spcBef>
              <a:spcAft>
                <a:spcPts val="0"/>
              </a:spcAft>
              <a:buSzPts val="2800"/>
              <a:buNone/>
              <a:defRPr/>
            </a:lvl7pPr>
            <a:lvl8pPr lvl="7" algn="l" rtl="0">
              <a:lnSpc>
                <a:spcPct val="80000"/>
              </a:lnSpc>
              <a:spcBef>
                <a:spcPts val="0"/>
              </a:spcBef>
              <a:spcAft>
                <a:spcPts val="0"/>
              </a:spcAft>
              <a:buSzPts val="2800"/>
              <a:buNone/>
              <a:defRPr/>
            </a:lvl8pPr>
            <a:lvl9pPr lvl="8" algn="l" rtl="0">
              <a:lnSpc>
                <a:spcPct val="80000"/>
              </a:lnSpc>
              <a:spcBef>
                <a:spcPts val="0"/>
              </a:spcBef>
              <a:spcAft>
                <a:spcPts val="0"/>
              </a:spcAft>
              <a:buSzPts val="2800"/>
              <a:buNone/>
              <a:defRPr/>
            </a:lvl9pPr>
          </a:lstStyle>
          <a:p>
            <a:endParaRPr/>
          </a:p>
        </p:txBody>
      </p:sp>
      <p:sp>
        <p:nvSpPr>
          <p:cNvPr id="52" name="Google Shape;52;p13"/>
          <p:cNvSpPr txBox="1">
            <a:spLocks noGrp="1"/>
          </p:cNvSpPr>
          <p:nvPr>
            <p:ph type="body" idx="1"/>
          </p:nvPr>
        </p:nvSpPr>
        <p:spPr>
          <a:xfrm>
            <a:off x="767953" y="1714500"/>
            <a:ext cx="7290300" cy="3017100"/>
          </a:xfrm>
          <a:prstGeom prst="rect">
            <a:avLst/>
          </a:prstGeom>
          <a:noFill/>
          <a:ln>
            <a:noFill/>
          </a:ln>
        </p:spPr>
        <p:txBody>
          <a:bodyPr spcFirstLastPara="1" wrap="square" lIns="34275" tIns="34275" rIns="34275" bIns="34275" anchor="t" anchorCtr="0">
            <a:noAutofit/>
          </a:bodyPr>
          <a:lstStyle>
            <a:lvl1pPr marL="457200" lvl="0" indent="-317500" algn="l" rtl="0">
              <a:lnSpc>
                <a:spcPct val="90000"/>
              </a:lnSpc>
              <a:spcBef>
                <a:spcPts val="900"/>
              </a:spcBef>
              <a:spcAft>
                <a:spcPts val="0"/>
              </a:spcAft>
              <a:buSzPts val="1400"/>
              <a:buChar char="●"/>
              <a:defRPr/>
            </a:lvl1pPr>
            <a:lvl2pPr marL="914400" lvl="1" indent="-317500" algn="l" rtl="0">
              <a:lnSpc>
                <a:spcPct val="90000"/>
              </a:lnSpc>
              <a:spcBef>
                <a:spcPts val="200"/>
              </a:spcBef>
              <a:spcAft>
                <a:spcPts val="0"/>
              </a:spcAft>
              <a:buSzPts val="1400"/>
              <a:buChar char="○"/>
              <a:defRPr/>
            </a:lvl2pPr>
            <a:lvl3pPr marL="1371600" lvl="2" indent="-317500" algn="l" rtl="0">
              <a:lnSpc>
                <a:spcPct val="90000"/>
              </a:lnSpc>
              <a:spcBef>
                <a:spcPts val="300"/>
              </a:spcBef>
              <a:spcAft>
                <a:spcPts val="0"/>
              </a:spcAft>
              <a:buSzPts val="1400"/>
              <a:buChar char="■"/>
              <a:defRPr/>
            </a:lvl3pPr>
            <a:lvl4pPr marL="1828800" lvl="3" indent="-317500" algn="l" rtl="0">
              <a:lnSpc>
                <a:spcPct val="90000"/>
              </a:lnSpc>
              <a:spcBef>
                <a:spcPts val="300"/>
              </a:spcBef>
              <a:spcAft>
                <a:spcPts val="0"/>
              </a:spcAft>
              <a:buSzPts val="1400"/>
              <a:buChar char="●"/>
              <a:defRPr/>
            </a:lvl4pPr>
            <a:lvl5pPr marL="2286000" lvl="4" indent="-317500" algn="l" rtl="0">
              <a:lnSpc>
                <a:spcPct val="90000"/>
              </a:lnSpc>
              <a:spcBef>
                <a:spcPts val="300"/>
              </a:spcBef>
              <a:spcAft>
                <a:spcPts val="0"/>
              </a:spcAft>
              <a:buSzPts val="1400"/>
              <a:buChar char="○"/>
              <a:defRPr/>
            </a:lvl5pPr>
            <a:lvl6pPr marL="2743200" lvl="5" indent="-317500" algn="l" rtl="0">
              <a:lnSpc>
                <a:spcPct val="90000"/>
              </a:lnSpc>
              <a:spcBef>
                <a:spcPts val="300"/>
              </a:spcBef>
              <a:spcAft>
                <a:spcPts val="0"/>
              </a:spcAft>
              <a:buSzPts val="1400"/>
              <a:buChar char="■"/>
              <a:defRPr/>
            </a:lvl6pPr>
            <a:lvl7pPr marL="3200400" lvl="6" indent="-317500" algn="l" rtl="0">
              <a:lnSpc>
                <a:spcPct val="90000"/>
              </a:lnSpc>
              <a:spcBef>
                <a:spcPts val="300"/>
              </a:spcBef>
              <a:spcAft>
                <a:spcPts val="0"/>
              </a:spcAft>
              <a:buSzPts val="1400"/>
              <a:buChar char="●"/>
              <a:defRPr/>
            </a:lvl7pPr>
            <a:lvl8pPr marL="3657600" lvl="7" indent="-317500" algn="l" rtl="0">
              <a:lnSpc>
                <a:spcPct val="90000"/>
              </a:lnSpc>
              <a:spcBef>
                <a:spcPts val="300"/>
              </a:spcBef>
              <a:spcAft>
                <a:spcPts val="0"/>
              </a:spcAft>
              <a:buSzPts val="1400"/>
              <a:buChar char="○"/>
              <a:defRPr/>
            </a:lvl8pPr>
            <a:lvl9pPr marL="4114800" lvl="8" indent="-317500" algn="l" rtl="0">
              <a:lnSpc>
                <a:spcPct val="90000"/>
              </a:lnSpc>
              <a:spcBef>
                <a:spcPts val="300"/>
              </a:spcBef>
              <a:spcAft>
                <a:spcPts val="300"/>
              </a:spcAft>
              <a:buSzPts val="1400"/>
              <a:buChar char="■"/>
              <a:defRPr/>
            </a:lvl9pPr>
          </a:lstStyle>
          <a:p>
            <a:endParaRPr/>
          </a:p>
        </p:txBody>
      </p:sp>
      <p:sp>
        <p:nvSpPr>
          <p:cNvPr id="53" name="Google Shape;53;p13"/>
          <p:cNvSpPr txBox="1">
            <a:spLocks noGrp="1"/>
          </p:cNvSpPr>
          <p:nvPr>
            <p:ph type="dt" idx="10"/>
          </p:nvPr>
        </p:nvSpPr>
        <p:spPr>
          <a:xfrm>
            <a:off x="767953" y="4852988"/>
            <a:ext cx="1615800" cy="2058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sz="800">
                <a:solidFill>
                  <a:srgbClr val="0D0D0D"/>
                </a:solidFill>
                <a:latin typeface="Twentieth Century"/>
                <a:ea typeface="Twentieth Century"/>
                <a:cs typeface="Twentieth Century"/>
                <a:sym typeface="Twentieth Century"/>
              </a:defRPr>
            </a:lvl1pPr>
            <a:lvl2pPr lvl="1" algn="l" rtl="0">
              <a:lnSpc>
                <a:spcPct val="100000"/>
              </a:lnSpc>
              <a:spcBef>
                <a:spcPts val="0"/>
              </a:spcBef>
              <a:spcAft>
                <a:spcPts val="0"/>
              </a:spcAft>
              <a:buSzPts val="1100"/>
              <a:buNone/>
              <a:defRPr sz="1100"/>
            </a:lvl2pPr>
            <a:lvl3pPr lvl="2" algn="l" rtl="0">
              <a:lnSpc>
                <a:spcPct val="100000"/>
              </a:lnSpc>
              <a:spcBef>
                <a:spcPts val="0"/>
              </a:spcBef>
              <a:spcAft>
                <a:spcPts val="0"/>
              </a:spcAft>
              <a:buSzPts val="1100"/>
              <a:buNone/>
              <a:defRPr sz="1100"/>
            </a:lvl3pPr>
            <a:lvl4pPr lvl="3" algn="l" rtl="0">
              <a:lnSpc>
                <a:spcPct val="100000"/>
              </a:lnSpc>
              <a:spcBef>
                <a:spcPts val="0"/>
              </a:spcBef>
              <a:spcAft>
                <a:spcPts val="0"/>
              </a:spcAft>
              <a:buSzPts val="1100"/>
              <a:buNone/>
              <a:defRPr sz="1100"/>
            </a:lvl4pPr>
            <a:lvl5pPr lvl="4" algn="l" rtl="0">
              <a:lnSpc>
                <a:spcPct val="100000"/>
              </a:lnSpc>
              <a:spcBef>
                <a:spcPts val="0"/>
              </a:spcBef>
              <a:spcAft>
                <a:spcPts val="0"/>
              </a:spcAft>
              <a:buSzPts val="1100"/>
              <a:buNone/>
              <a:defRPr sz="1100"/>
            </a:lvl5pPr>
            <a:lvl6pPr lvl="5" algn="l" rtl="0">
              <a:lnSpc>
                <a:spcPct val="100000"/>
              </a:lnSpc>
              <a:spcBef>
                <a:spcPts val="0"/>
              </a:spcBef>
              <a:spcAft>
                <a:spcPts val="0"/>
              </a:spcAft>
              <a:buSzPts val="1100"/>
              <a:buNone/>
              <a:defRPr sz="1100"/>
            </a:lvl6pPr>
            <a:lvl7pPr lvl="6" algn="l" rtl="0">
              <a:lnSpc>
                <a:spcPct val="100000"/>
              </a:lnSpc>
              <a:spcBef>
                <a:spcPts val="0"/>
              </a:spcBef>
              <a:spcAft>
                <a:spcPts val="0"/>
              </a:spcAft>
              <a:buSzPts val="1100"/>
              <a:buNone/>
              <a:defRPr sz="1100"/>
            </a:lvl7pPr>
            <a:lvl8pPr lvl="7" algn="l" rtl="0">
              <a:lnSpc>
                <a:spcPct val="100000"/>
              </a:lnSpc>
              <a:spcBef>
                <a:spcPts val="0"/>
              </a:spcBef>
              <a:spcAft>
                <a:spcPts val="0"/>
              </a:spcAft>
              <a:buSzPts val="1100"/>
              <a:buNone/>
              <a:defRPr sz="1100"/>
            </a:lvl8pPr>
            <a:lvl9pPr lvl="8" algn="l" rtl="0">
              <a:lnSpc>
                <a:spcPct val="100000"/>
              </a:lnSpc>
              <a:spcBef>
                <a:spcPts val="0"/>
              </a:spcBef>
              <a:spcAft>
                <a:spcPts val="0"/>
              </a:spcAft>
              <a:buSzPts val="1100"/>
              <a:buNone/>
              <a:defRPr sz="1100"/>
            </a:lvl9pPr>
          </a:lstStyle>
          <a:p>
            <a:endParaRPr/>
          </a:p>
        </p:txBody>
      </p:sp>
      <p:sp>
        <p:nvSpPr>
          <p:cNvPr id="54" name="Google Shape;54;p13"/>
          <p:cNvSpPr txBox="1">
            <a:spLocks noGrp="1"/>
          </p:cNvSpPr>
          <p:nvPr>
            <p:ph type="ftr" idx="11"/>
          </p:nvPr>
        </p:nvSpPr>
        <p:spPr>
          <a:xfrm>
            <a:off x="3632597" y="4852988"/>
            <a:ext cx="4425600" cy="2058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sz="1100"/>
            </a:lvl1pPr>
            <a:lvl2pPr lvl="1" algn="l" rtl="0">
              <a:lnSpc>
                <a:spcPct val="100000"/>
              </a:lnSpc>
              <a:spcBef>
                <a:spcPts val="0"/>
              </a:spcBef>
              <a:spcAft>
                <a:spcPts val="0"/>
              </a:spcAft>
              <a:buSzPts val="1100"/>
              <a:buNone/>
              <a:defRPr sz="1100"/>
            </a:lvl2pPr>
            <a:lvl3pPr lvl="2" algn="l" rtl="0">
              <a:lnSpc>
                <a:spcPct val="100000"/>
              </a:lnSpc>
              <a:spcBef>
                <a:spcPts val="0"/>
              </a:spcBef>
              <a:spcAft>
                <a:spcPts val="0"/>
              </a:spcAft>
              <a:buSzPts val="1100"/>
              <a:buNone/>
              <a:defRPr sz="1100"/>
            </a:lvl3pPr>
            <a:lvl4pPr lvl="3" algn="l" rtl="0">
              <a:lnSpc>
                <a:spcPct val="100000"/>
              </a:lnSpc>
              <a:spcBef>
                <a:spcPts val="0"/>
              </a:spcBef>
              <a:spcAft>
                <a:spcPts val="0"/>
              </a:spcAft>
              <a:buSzPts val="1100"/>
              <a:buNone/>
              <a:defRPr sz="1100"/>
            </a:lvl4pPr>
            <a:lvl5pPr lvl="4" algn="l" rtl="0">
              <a:lnSpc>
                <a:spcPct val="100000"/>
              </a:lnSpc>
              <a:spcBef>
                <a:spcPts val="0"/>
              </a:spcBef>
              <a:spcAft>
                <a:spcPts val="0"/>
              </a:spcAft>
              <a:buSzPts val="1100"/>
              <a:buNone/>
              <a:defRPr sz="1100"/>
            </a:lvl5pPr>
            <a:lvl6pPr lvl="5" algn="l" rtl="0">
              <a:lnSpc>
                <a:spcPct val="100000"/>
              </a:lnSpc>
              <a:spcBef>
                <a:spcPts val="0"/>
              </a:spcBef>
              <a:spcAft>
                <a:spcPts val="0"/>
              </a:spcAft>
              <a:buSzPts val="1100"/>
              <a:buNone/>
              <a:defRPr sz="1100"/>
            </a:lvl6pPr>
            <a:lvl7pPr lvl="6" algn="l" rtl="0">
              <a:lnSpc>
                <a:spcPct val="100000"/>
              </a:lnSpc>
              <a:spcBef>
                <a:spcPts val="0"/>
              </a:spcBef>
              <a:spcAft>
                <a:spcPts val="0"/>
              </a:spcAft>
              <a:buSzPts val="1100"/>
              <a:buNone/>
              <a:defRPr sz="1100"/>
            </a:lvl7pPr>
            <a:lvl8pPr lvl="7" algn="l" rtl="0">
              <a:lnSpc>
                <a:spcPct val="100000"/>
              </a:lnSpc>
              <a:spcBef>
                <a:spcPts val="0"/>
              </a:spcBef>
              <a:spcAft>
                <a:spcPts val="0"/>
              </a:spcAft>
              <a:buSzPts val="1100"/>
              <a:buNone/>
              <a:defRPr sz="1100"/>
            </a:lvl8pPr>
            <a:lvl9pPr lvl="8" algn="l" rtl="0">
              <a:lnSpc>
                <a:spcPct val="100000"/>
              </a:lnSpc>
              <a:spcBef>
                <a:spcPts val="0"/>
              </a:spcBef>
              <a:spcAft>
                <a:spcPts val="0"/>
              </a:spcAft>
              <a:buSzPts val="1100"/>
              <a:buNone/>
              <a:defRPr sz="1100"/>
            </a:lvl9pPr>
          </a:lstStyle>
          <a:p>
            <a:endParaRPr/>
          </a:p>
        </p:txBody>
      </p:sp>
      <p:sp>
        <p:nvSpPr>
          <p:cNvPr id="55" name="Google Shape;55;p13"/>
          <p:cNvSpPr txBox="1">
            <a:spLocks noGrp="1"/>
          </p:cNvSpPr>
          <p:nvPr>
            <p:ph type="sldNum" idx="12"/>
          </p:nvPr>
        </p:nvSpPr>
        <p:spPr>
          <a:xfrm>
            <a:off x="8128396" y="4852988"/>
            <a:ext cx="729900" cy="205800"/>
          </a:xfrm>
          <a:prstGeom prst="rect">
            <a:avLst/>
          </a:prstGeom>
          <a:noFill/>
          <a:ln>
            <a:noFill/>
          </a:ln>
        </p:spPr>
        <p:txBody>
          <a:bodyPr spcFirstLastPara="1" wrap="square" lIns="68575" tIns="34275" rIns="68575" bIns="34275" anchor="ctr" anchorCtr="0">
            <a:noAutofit/>
          </a:bodyPr>
          <a:lstStyle>
            <a:lvl1pPr marL="0" marR="0" lvl="0" indent="0" algn="l" rtl="0">
              <a:lnSpc>
                <a:spcPct val="100000"/>
              </a:lnSpc>
              <a:spcBef>
                <a:spcPts val="0"/>
              </a:spcBef>
              <a:spcAft>
                <a:spcPts val="0"/>
              </a:spcAft>
              <a:buClr>
                <a:srgbClr val="0D0D0D"/>
              </a:buClr>
              <a:buSzPts val="800"/>
              <a:buFont typeface="Twentieth Century"/>
              <a:buNone/>
              <a:defRPr sz="800" b="0" i="0" u="none">
                <a:solidFill>
                  <a:srgbClr val="0D0D0D"/>
                </a:solidFill>
                <a:latin typeface="Twentieth Century"/>
                <a:ea typeface="Twentieth Century"/>
                <a:cs typeface="Twentieth Century"/>
                <a:sym typeface="Twentieth Century"/>
              </a:defRPr>
            </a:lvl1pPr>
            <a:lvl2pPr marL="0" marR="0" lvl="1" indent="0" algn="l" rtl="0">
              <a:lnSpc>
                <a:spcPct val="100000"/>
              </a:lnSpc>
              <a:spcBef>
                <a:spcPts val="0"/>
              </a:spcBef>
              <a:spcAft>
                <a:spcPts val="0"/>
              </a:spcAft>
              <a:buClr>
                <a:srgbClr val="0D0D0D"/>
              </a:buClr>
              <a:buSzPts val="800"/>
              <a:buFont typeface="Twentieth Century"/>
              <a:buNone/>
              <a:defRPr sz="800" b="0" i="0" u="none">
                <a:solidFill>
                  <a:srgbClr val="0D0D0D"/>
                </a:solidFill>
                <a:latin typeface="Twentieth Century"/>
                <a:ea typeface="Twentieth Century"/>
                <a:cs typeface="Twentieth Century"/>
                <a:sym typeface="Twentieth Century"/>
              </a:defRPr>
            </a:lvl2pPr>
            <a:lvl3pPr marL="0" marR="0" lvl="2" indent="0" algn="l" rtl="0">
              <a:lnSpc>
                <a:spcPct val="100000"/>
              </a:lnSpc>
              <a:spcBef>
                <a:spcPts val="0"/>
              </a:spcBef>
              <a:spcAft>
                <a:spcPts val="0"/>
              </a:spcAft>
              <a:buClr>
                <a:srgbClr val="0D0D0D"/>
              </a:buClr>
              <a:buSzPts val="800"/>
              <a:buFont typeface="Twentieth Century"/>
              <a:buNone/>
              <a:defRPr sz="800" b="0" i="0" u="none">
                <a:solidFill>
                  <a:srgbClr val="0D0D0D"/>
                </a:solidFill>
                <a:latin typeface="Twentieth Century"/>
                <a:ea typeface="Twentieth Century"/>
                <a:cs typeface="Twentieth Century"/>
                <a:sym typeface="Twentieth Century"/>
              </a:defRPr>
            </a:lvl3pPr>
            <a:lvl4pPr marL="0" marR="0" lvl="3" indent="0" algn="l" rtl="0">
              <a:lnSpc>
                <a:spcPct val="100000"/>
              </a:lnSpc>
              <a:spcBef>
                <a:spcPts val="0"/>
              </a:spcBef>
              <a:spcAft>
                <a:spcPts val="0"/>
              </a:spcAft>
              <a:buClr>
                <a:srgbClr val="0D0D0D"/>
              </a:buClr>
              <a:buSzPts val="800"/>
              <a:buFont typeface="Twentieth Century"/>
              <a:buNone/>
              <a:defRPr sz="800" b="0" i="0" u="none">
                <a:solidFill>
                  <a:srgbClr val="0D0D0D"/>
                </a:solidFill>
                <a:latin typeface="Twentieth Century"/>
                <a:ea typeface="Twentieth Century"/>
                <a:cs typeface="Twentieth Century"/>
                <a:sym typeface="Twentieth Century"/>
              </a:defRPr>
            </a:lvl4pPr>
            <a:lvl5pPr marL="0" marR="0" lvl="4" indent="0" algn="l" rtl="0">
              <a:lnSpc>
                <a:spcPct val="100000"/>
              </a:lnSpc>
              <a:spcBef>
                <a:spcPts val="0"/>
              </a:spcBef>
              <a:spcAft>
                <a:spcPts val="0"/>
              </a:spcAft>
              <a:buClr>
                <a:srgbClr val="0D0D0D"/>
              </a:buClr>
              <a:buSzPts val="800"/>
              <a:buFont typeface="Twentieth Century"/>
              <a:buNone/>
              <a:defRPr sz="800" b="0" i="0" u="none">
                <a:solidFill>
                  <a:srgbClr val="0D0D0D"/>
                </a:solidFill>
                <a:latin typeface="Twentieth Century"/>
                <a:ea typeface="Twentieth Century"/>
                <a:cs typeface="Twentieth Century"/>
                <a:sym typeface="Twentieth Century"/>
              </a:defRPr>
            </a:lvl5pPr>
            <a:lvl6pPr marL="0" marR="0" lvl="5" indent="0" algn="l" rtl="0">
              <a:lnSpc>
                <a:spcPct val="100000"/>
              </a:lnSpc>
              <a:spcBef>
                <a:spcPts val="0"/>
              </a:spcBef>
              <a:spcAft>
                <a:spcPts val="0"/>
              </a:spcAft>
              <a:buClr>
                <a:srgbClr val="0D0D0D"/>
              </a:buClr>
              <a:buSzPts val="800"/>
              <a:buFont typeface="Twentieth Century"/>
              <a:buNone/>
              <a:defRPr sz="800" b="0" i="0" u="none">
                <a:solidFill>
                  <a:srgbClr val="0D0D0D"/>
                </a:solidFill>
                <a:latin typeface="Twentieth Century"/>
                <a:ea typeface="Twentieth Century"/>
                <a:cs typeface="Twentieth Century"/>
                <a:sym typeface="Twentieth Century"/>
              </a:defRPr>
            </a:lvl6pPr>
            <a:lvl7pPr marL="0" marR="0" lvl="6" indent="0" algn="l" rtl="0">
              <a:lnSpc>
                <a:spcPct val="100000"/>
              </a:lnSpc>
              <a:spcBef>
                <a:spcPts val="0"/>
              </a:spcBef>
              <a:spcAft>
                <a:spcPts val="0"/>
              </a:spcAft>
              <a:buClr>
                <a:srgbClr val="0D0D0D"/>
              </a:buClr>
              <a:buSzPts val="800"/>
              <a:buFont typeface="Twentieth Century"/>
              <a:buNone/>
              <a:defRPr sz="800" b="0" i="0" u="none">
                <a:solidFill>
                  <a:srgbClr val="0D0D0D"/>
                </a:solidFill>
                <a:latin typeface="Twentieth Century"/>
                <a:ea typeface="Twentieth Century"/>
                <a:cs typeface="Twentieth Century"/>
                <a:sym typeface="Twentieth Century"/>
              </a:defRPr>
            </a:lvl7pPr>
            <a:lvl8pPr marL="0" marR="0" lvl="7" indent="0" algn="l" rtl="0">
              <a:lnSpc>
                <a:spcPct val="100000"/>
              </a:lnSpc>
              <a:spcBef>
                <a:spcPts val="0"/>
              </a:spcBef>
              <a:spcAft>
                <a:spcPts val="0"/>
              </a:spcAft>
              <a:buClr>
                <a:srgbClr val="0D0D0D"/>
              </a:buClr>
              <a:buSzPts val="800"/>
              <a:buFont typeface="Twentieth Century"/>
              <a:buNone/>
              <a:defRPr sz="800" b="0" i="0" u="none">
                <a:solidFill>
                  <a:srgbClr val="0D0D0D"/>
                </a:solidFill>
                <a:latin typeface="Twentieth Century"/>
                <a:ea typeface="Twentieth Century"/>
                <a:cs typeface="Twentieth Century"/>
                <a:sym typeface="Twentieth Century"/>
              </a:defRPr>
            </a:lvl8pPr>
            <a:lvl9pPr marL="0" marR="0" lvl="8" indent="0" algn="l" rtl="0">
              <a:lnSpc>
                <a:spcPct val="100000"/>
              </a:lnSpc>
              <a:spcBef>
                <a:spcPts val="0"/>
              </a:spcBef>
              <a:spcAft>
                <a:spcPts val="0"/>
              </a:spcAft>
              <a:buClr>
                <a:srgbClr val="0D0D0D"/>
              </a:buClr>
              <a:buSzPts val="800"/>
              <a:buFont typeface="Twentieth Century"/>
              <a:buNone/>
              <a:defRPr sz="800" b="0" i="0" u="none">
                <a:solidFill>
                  <a:srgbClr val="0D0D0D"/>
                </a:solidFill>
                <a:latin typeface="Twentieth Century"/>
                <a:ea typeface="Twentieth Century"/>
                <a:cs typeface="Twentieth Century"/>
                <a:sym typeface="Twentieth Century"/>
              </a:defRPr>
            </a:lvl9pPr>
          </a:lstStyle>
          <a:p>
            <a:pPr marL="0" lvl="0" indent="0" algn="l" rtl="0">
              <a:spcBef>
                <a:spcPts val="0"/>
              </a:spcBef>
              <a:spcAft>
                <a:spcPts val="0"/>
              </a:spcAft>
              <a:buNone/>
            </a:pPr>
            <a:fld id="{00000000-1234-1234-1234-123412341234}" type="slidenum">
              <a:rPr lang="en"/>
              <a:t>‹#›</a:t>
            </a:fld>
            <a:endParaRPr sz="1000">
              <a:solidFill>
                <a:schemeClr val="dk2"/>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a:p>
        </p:txBody>
      </p:sp>
      <p:sp>
        <p:nvSpPr>
          <p:cNvPr id="61" name="Google Shape;61;p14"/>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247225" y="583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Bell Work 3/18</a:t>
            </a:r>
            <a:endParaRPr/>
          </a:p>
        </p:txBody>
      </p:sp>
      <p:sp>
        <p:nvSpPr>
          <p:cNvPr id="67" name="Google Shape;67;p15"/>
          <p:cNvSpPr txBox="1">
            <a:spLocks noGrp="1"/>
          </p:cNvSpPr>
          <p:nvPr>
            <p:ph type="body" idx="1"/>
          </p:nvPr>
        </p:nvSpPr>
        <p:spPr>
          <a:xfrm>
            <a:off x="247225" y="572375"/>
            <a:ext cx="62757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1. Draw and label the incident ray, the reflected ray and the refracted ray • </a:t>
            </a:r>
            <a:endParaRPr/>
          </a:p>
          <a:p>
            <a:pPr marL="0" lvl="0" indent="0" algn="l" rtl="0">
              <a:spcBef>
                <a:spcPts val="1600"/>
              </a:spcBef>
              <a:spcAft>
                <a:spcPts val="0"/>
              </a:spcAft>
              <a:buNone/>
            </a:pPr>
            <a:r>
              <a:rPr lang="en"/>
              <a:t>2. The Law of Reflection states that the angle of incident ray is </a:t>
            </a:r>
            <a:r>
              <a:rPr lang="en">
                <a:solidFill>
                  <a:srgbClr val="0000FF"/>
                </a:solidFill>
              </a:rPr>
              <a:t>EQUAL </a:t>
            </a:r>
            <a:r>
              <a:rPr lang="en"/>
              <a:t>to the angle of the </a:t>
            </a:r>
            <a:r>
              <a:rPr lang="en">
                <a:solidFill>
                  <a:srgbClr val="0000FF"/>
                </a:solidFill>
              </a:rPr>
              <a:t>Reflection.</a:t>
            </a:r>
            <a:endParaRPr/>
          </a:p>
          <a:p>
            <a:pPr marL="0" lvl="0" indent="0" algn="l" rtl="0">
              <a:spcBef>
                <a:spcPts val="1600"/>
              </a:spcBef>
              <a:spcAft>
                <a:spcPts val="0"/>
              </a:spcAft>
              <a:buNone/>
            </a:pPr>
            <a:r>
              <a:rPr lang="en"/>
              <a:t>3.Light will travel faster in air and slower in glass. This is because light refract when it cross the boundary of another material such as glass.</a:t>
            </a:r>
            <a:endParaRPr/>
          </a:p>
          <a:p>
            <a:pPr marL="0" lvl="0" indent="0" algn="l" rtl="0">
              <a:spcBef>
                <a:spcPts val="160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198835" y="-276225"/>
            <a:ext cx="7973400" cy="11238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37150" tIns="137150" rIns="137150" bIns="137150" anchor="ctr" anchorCtr="0">
            <a:noAutofit/>
          </a:bodyPr>
          <a:lstStyle/>
          <a:p>
            <a:pPr marL="0" lvl="0" indent="0" algn="l" rtl="0">
              <a:lnSpc>
                <a:spcPct val="100000"/>
              </a:lnSpc>
              <a:spcBef>
                <a:spcPts val="0"/>
              </a:spcBef>
              <a:spcAft>
                <a:spcPts val="0"/>
              </a:spcAft>
              <a:buClr>
                <a:schemeClr val="dk1"/>
              </a:buClr>
              <a:buSzPts val="1800"/>
              <a:buFont typeface="Arial"/>
              <a:buNone/>
            </a:pPr>
            <a:r>
              <a:rPr lang="en" sz="2400" b="1">
                <a:solidFill>
                  <a:srgbClr val="7030A0"/>
                </a:solidFill>
                <a:latin typeface="Comic Sans MS"/>
                <a:ea typeface="Comic Sans MS"/>
                <a:cs typeface="Comic Sans MS"/>
                <a:sym typeface="Comic Sans MS"/>
              </a:rPr>
              <a:t>Dispersion is the separation of light into its colors and occurs when light refracts. </a:t>
            </a:r>
            <a:endParaRPr sz="2400" u="sng">
              <a:solidFill>
                <a:srgbClr val="00B050"/>
              </a:solidFill>
              <a:latin typeface="Comic Sans MS"/>
              <a:ea typeface="Comic Sans MS"/>
              <a:cs typeface="Comic Sans MS"/>
              <a:sym typeface="Comic Sans MS"/>
            </a:endParaRPr>
          </a:p>
        </p:txBody>
      </p:sp>
      <p:pic>
        <p:nvPicPr>
          <p:cNvPr id="74" name="Google Shape;74;p16"/>
          <p:cNvPicPr preferRelativeResize="0"/>
          <p:nvPr/>
        </p:nvPicPr>
        <p:blipFill rotWithShape="1">
          <a:blip r:embed="rId3">
            <a:alphaModFix/>
          </a:blip>
          <a:srcRect/>
          <a:stretch/>
        </p:blipFill>
        <p:spPr>
          <a:xfrm>
            <a:off x="4611299" y="2115825"/>
            <a:ext cx="3896750" cy="3027675"/>
          </a:xfrm>
          <a:prstGeom prst="rect">
            <a:avLst/>
          </a:prstGeom>
          <a:noFill/>
          <a:ln>
            <a:noFill/>
          </a:ln>
        </p:spPr>
      </p:pic>
      <p:sp>
        <p:nvSpPr>
          <p:cNvPr id="75" name="Google Shape;75;p16"/>
          <p:cNvSpPr txBox="1"/>
          <p:nvPr/>
        </p:nvSpPr>
        <p:spPr>
          <a:xfrm>
            <a:off x="92256" y="-9"/>
            <a:ext cx="8959500" cy="1593000"/>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100"/>
              <a:buFont typeface="Arial"/>
              <a:buNone/>
            </a:pPr>
            <a:endParaRPr sz="2100" b="1" i="0" u="none" strike="noStrike" cap="none">
              <a:solidFill>
                <a:srgbClr val="7030A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2100"/>
              <a:buFont typeface="Arial"/>
              <a:buNone/>
            </a:pPr>
            <a:r>
              <a:rPr lang="en" sz="2100" b="1" i="0" u="none" strike="noStrike" cap="none">
                <a:solidFill>
                  <a:srgbClr val="351C75"/>
                </a:solidFill>
                <a:latin typeface="Comic Sans MS"/>
                <a:ea typeface="Comic Sans MS"/>
                <a:cs typeface="Comic Sans MS"/>
                <a:sym typeface="Comic Sans MS"/>
              </a:rPr>
              <a:t>When light rays enter the drops of water it refract and disperse into colors inside the water drop, then it the rays experience total internal reflection at the other end of the water drop reflecting back and out of the water drop to refract again causing another dispersion of colors forming the rainbow we see. </a:t>
            </a:r>
            <a:endParaRPr sz="1100" b="1" i="0" u="none" strike="noStrike" cap="none">
              <a:solidFill>
                <a:srgbClr val="351C75"/>
              </a:solidFill>
            </a:endParaRPr>
          </a:p>
        </p:txBody>
      </p:sp>
      <p:pic>
        <p:nvPicPr>
          <p:cNvPr id="76" name="Google Shape;76;p16" descr="http://scijinks.jpl.nasa.gov/review/rainbow/rainbow-1-lrg.png"/>
          <p:cNvPicPr preferRelativeResize="0"/>
          <p:nvPr/>
        </p:nvPicPr>
        <p:blipFill rotWithShape="1">
          <a:blip r:embed="rId4">
            <a:alphaModFix/>
          </a:blip>
          <a:srcRect/>
          <a:stretch/>
        </p:blipFill>
        <p:spPr>
          <a:xfrm>
            <a:off x="128596" y="2878202"/>
            <a:ext cx="3532450" cy="21057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graphicFrame>
        <p:nvGraphicFramePr>
          <p:cNvPr id="81" name="Google Shape;81;p17"/>
          <p:cNvGraphicFramePr/>
          <p:nvPr/>
        </p:nvGraphicFramePr>
        <p:xfrm>
          <a:off x="600075" y="1800226"/>
          <a:ext cx="8016475" cy="6663060"/>
        </p:xfrm>
        <a:graphic>
          <a:graphicData uri="http://schemas.openxmlformats.org/drawingml/2006/table">
            <a:tbl>
              <a:tblPr>
                <a:noFill/>
                <a:tableStyleId>{BBE648A3-D35F-47B1-AB20-64CC22C4FC0E}</a:tableStyleId>
              </a:tblPr>
              <a:tblGrid>
                <a:gridCol w="3758800"/>
                <a:gridCol w="4257675"/>
              </a:tblGrid>
              <a:tr h="540550">
                <a:tc gridSpan="2">
                  <a:txBody>
                    <a:bodyPr/>
                    <a:lstStyle/>
                    <a:p>
                      <a:pPr marL="0" marR="0" lvl="0" indent="0" algn="l" rtl="0">
                        <a:lnSpc>
                          <a:spcPct val="100000"/>
                        </a:lnSpc>
                        <a:spcBef>
                          <a:spcPts val="0"/>
                        </a:spcBef>
                        <a:spcAft>
                          <a:spcPts val="0"/>
                        </a:spcAft>
                        <a:buClr>
                          <a:schemeClr val="accent2"/>
                        </a:buClr>
                        <a:buSzPts val="2100"/>
                        <a:buFont typeface="Georgia"/>
                        <a:buNone/>
                      </a:pPr>
                      <a:r>
                        <a:rPr lang="en" sz="2100" b="1" i="0" u="none" strike="noStrike" cap="none">
                          <a:solidFill>
                            <a:srgbClr val="C00000"/>
                          </a:solidFill>
                          <a:latin typeface="Georgia"/>
                          <a:ea typeface="Georgia"/>
                          <a:cs typeface="Georgia"/>
                          <a:sym typeface="Georgia"/>
                        </a:rPr>
                        <a:t>Claim</a:t>
                      </a:r>
                      <a:r>
                        <a:rPr lang="en" sz="2100" b="0" i="0" u="none" strike="noStrike" cap="none">
                          <a:solidFill>
                            <a:srgbClr val="C00000"/>
                          </a:solidFill>
                          <a:latin typeface="Georgia"/>
                          <a:ea typeface="Georgia"/>
                          <a:cs typeface="Georgia"/>
                          <a:sym typeface="Georgia"/>
                        </a:rPr>
                        <a:t>:</a:t>
                      </a:r>
                      <a:endParaRPr sz="1100" u="none" strike="noStrike" cap="none">
                        <a:solidFill>
                          <a:srgbClr val="C00000"/>
                        </a:solidFill>
                      </a:endParaRPr>
                    </a:p>
                  </a:txBody>
                  <a:tcPr marL="20900" marR="20900" marT="20875" marB="2087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n-US"/>
                    </a:p>
                  </a:txBody>
                  <a:tcPr/>
                </a:tc>
              </a:tr>
              <a:tr h="5962650">
                <a:tc>
                  <a:txBody>
                    <a:bodyPr/>
                    <a:lstStyle/>
                    <a:p>
                      <a:pPr marL="0" marR="0" lvl="0" indent="0" algn="l" rtl="0">
                        <a:lnSpc>
                          <a:spcPct val="100000"/>
                        </a:lnSpc>
                        <a:spcBef>
                          <a:spcPts val="0"/>
                        </a:spcBef>
                        <a:spcAft>
                          <a:spcPts val="0"/>
                        </a:spcAft>
                        <a:buClr>
                          <a:schemeClr val="accent2"/>
                        </a:buClr>
                        <a:buSzPts val="2100"/>
                        <a:buFont typeface="Georgia"/>
                        <a:buNone/>
                      </a:pPr>
                      <a:r>
                        <a:rPr lang="en" sz="2100" b="1" i="0" u="none" strike="noStrike" cap="none">
                          <a:solidFill>
                            <a:srgbClr val="C00000"/>
                          </a:solidFill>
                          <a:latin typeface="Georgia"/>
                          <a:ea typeface="Georgia"/>
                          <a:cs typeface="Georgia"/>
                          <a:sym typeface="Georgia"/>
                        </a:rPr>
                        <a:t>Evidence:  </a:t>
                      </a:r>
                      <a:endParaRPr sz="1100" u="none" strike="noStrike" cap="none">
                        <a:solidFill>
                          <a:srgbClr val="C00000"/>
                        </a:solidFill>
                      </a:endParaRPr>
                    </a:p>
                    <a:p>
                      <a:pPr marL="0" marR="0" lvl="0" indent="0" algn="l" rtl="0">
                        <a:lnSpc>
                          <a:spcPct val="100000"/>
                        </a:lnSpc>
                        <a:spcBef>
                          <a:spcPts val="0"/>
                        </a:spcBef>
                        <a:spcAft>
                          <a:spcPts val="0"/>
                        </a:spcAft>
                        <a:buNone/>
                      </a:pPr>
                      <a:r>
                        <a:rPr lang="en" sz="1800">
                          <a:solidFill>
                            <a:schemeClr val="accent2"/>
                          </a:solidFill>
                        </a:rPr>
                        <a:t>According to my notes dispersion is the separation of light into its colors and occurs when light refracts. </a:t>
                      </a:r>
                      <a:endParaRPr sz="1800">
                        <a:solidFill>
                          <a:schemeClr val="accent2"/>
                        </a:solidFill>
                      </a:endParaRPr>
                    </a:p>
                    <a:p>
                      <a:pPr marL="0" marR="0" lvl="0" indent="0" algn="l" rtl="0">
                        <a:lnSpc>
                          <a:spcPct val="100000"/>
                        </a:lnSpc>
                        <a:spcBef>
                          <a:spcPts val="0"/>
                        </a:spcBef>
                        <a:spcAft>
                          <a:spcPts val="0"/>
                        </a:spcAft>
                        <a:buNone/>
                      </a:pPr>
                      <a:r>
                        <a:rPr lang="en" sz="1800">
                          <a:solidFill>
                            <a:schemeClr val="accent2"/>
                          </a:solidFill>
                        </a:rPr>
                        <a:t>•Based on the reading.. If there is no change in speed, there is no refraction. If there is no refraction, there is no dispersion of light and hence, no rainbow! </a:t>
                      </a:r>
                      <a:endParaRPr sz="1800" u="none" strike="noStrike" cap="none"/>
                    </a:p>
                    <a:p>
                      <a:pPr marL="0" marR="0" lvl="0" indent="0" algn="l" rtl="0">
                        <a:lnSpc>
                          <a:spcPct val="100000"/>
                        </a:lnSpc>
                        <a:spcBef>
                          <a:spcPts val="0"/>
                        </a:spcBef>
                        <a:spcAft>
                          <a:spcPts val="0"/>
                        </a:spcAft>
                        <a:buClr>
                          <a:schemeClr val="dk1"/>
                        </a:buClr>
                        <a:buSzPts val="2000"/>
                        <a:buFont typeface="Arial"/>
                        <a:buNone/>
                      </a:pPr>
                      <a:endParaRPr sz="2000" b="0" i="0" u="none" strike="noStrike" cap="none">
                        <a:solidFill>
                          <a:schemeClr val="accent2"/>
                        </a:solidFill>
                        <a:latin typeface="Comic Sans MS"/>
                        <a:ea typeface="Comic Sans MS"/>
                        <a:cs typeface="Comic Sans MS"/>
                        <a:sym typeface="Comic Sans MS"/>
                      </a:endParaRPr>
                    </a:p>
                    <a:p>
                      <a:pPr marL="0" marR="0" lvl="0" indent="0" algn="l" rtl="0">
                        <a:lnSpc>
                          <a:spcPct val="100000"/>
                        </a:lnSpc>
                        <a:spcBef>
                          <a:spcPts val="0"/>
                        </a:spcBef>
                        <a:spcAft>
                          <a:spcPts val="0"/>
                        </a:spcAft>
                        <a:buClr>
                          <a:schemeClr val="accent2"/>
                        </a:buClr>
                        <a:buSzPts val="2000"/>
                        <a:buFont typeface="Arial"/>
                        <a:buNone/>
                      </a:pPr>
                      <a:r>
                        <a:rPr lang="en" sz="2000" b="0" i="0" u="none" strike="noStrike" cap="none">
                          <a:solidFill>
                            <a:schemeClr val="accent2"/>
                          </a:solidFill>
                          <a:latin typeface="Questrial"/>
                          <a:ea typeface="Questrial"/>
                          <a:cs typeface="Questrial"/>
                          <a:sym typeface="Questrial"/>
                        </a:rPr>
                        <a:t/>
                      </a:r>
                      <a:br>
                        <a:rPr lang="en" sz="2000" b="0" i="0" u="none" strike="noStrike" cap="none">
                          <a:solidFill>
                            <a:schemeClr val="accent2"/>
                          </a:solidFill>
                          <a:latin typeface="Questrial"/>
                          <a:ea typeface="Questrial"/>
                          <a:cs typeface="Questrial"/>
                          <a:sym typeface="Questrial"/>
                        </a:rPr>
                      </a:br>
                      <a:r>
                        <a:rPr lang="en" sz="2000" b="0" i="0" u="none" strike="noStrike" cap="none">
                          <a:solidFill>
                            <a:schemeClr val="accent2"/>
                          </a:solidFill>
                          <a:latin typeface="Questrial"/>
                          <a:ea typeface="Questrial"/>
                          <a:cs typeface="Questrial"/>
                          <a:sym typeface="Questrial"/>
                        </a:rPr>
                        <a:t/>
                      </a:r>
                      <a:br>
                        <a:rPr lang="en" sz="2000" b="0" i="0" u="none" strike="noStrike" cap="none">
                          <a:solidFill>
                            <a:schemeClr val="accent2"/>
                          </a:solidFill>
                          <a:latin typeface="Questrial"/>
                          <a:ea typeface="Questrial"/>
                          <a:cs typeface="Questrial"/>
                          <a:sym typeface="Questrial"/>
                        </a:rPr>
                      </a:br>
                      <a:r>
                        <a:rPr lang="en" sz="2000" b="0" i="0" u="none" strike="noStrike" cap="none">
                          <a:solidFill>
                            <a:schemeClr val="accent2"/>
                          </a:solidFill>
                          <a:latin typeface="Questrial"/>
                          <a:ea typeface="Questrial"/>
                          <a:cs typeface="Questrial"/>
                          <a:sym typeface="Questrial"/>
                        </a:rPr>
                        <a:t/>
                      </a:r>
                      <a:br>
                        <a:rPr lang="en" sz="2000" b="0" i="0" u="none" strike="noStrike" cap="none">
                          <a:solidFill>
                            <a:schemeClr val="accent2"/>
                          </a:solidFill>
                          <a:latin typeface="Questrial"/>
                          <a:ea typeface="Questrial"/>
                          <a:cs typeface="Questrial"/>
                          <a:sym typeface="Questrial"/>
                        </a:rPr>
                      </a:br>
                      <a:r>
                        <a:rPr lang="en" sz="2000" b="0" i="0" u="none" strike="noStrike" cap="none">
                          <a:solidFill>
                            <a:schemeClr val="accent2"/>
                          </a:solidFill>
                          <a:latin typeface="Questrial"/>
                          <a:ea typeface="Questrial"/>
                          <a:cs typeface="Questrial"/>
                          <a:sym typeface="Questrial"/>
                        </a:rPr>
                        <a:t/>
                      </a:r>
                      <a:br>
                        <a:rPr lang="en" sz="2000" b="0" i="0" u="none" strike="noStrike" cap="none">
                          <a:solidFill>
                            <a:schemeClr val="accent2"/>
                          </a:solidFill>
                          <a:latin typeface="Questrial"/>
                          <a:ea typeface="Questrial"/>
                          <a:cs typeface="Questrial"/>
                          <a:sym typeface="Questrial"/>
                        </a:rPr>
                      </a:br>
                      <a:r>
                        <a:rPr lang="en" sz="2000" b="0" i="0" u="none" strike="noStrike" cap="none">
                          <a:solidFill>
                            <a:schemeClr val="accent2"/>
                          </a:solidFill>
                          <a:latin typeface="Questrial"/>
                          <a:ea typeface="Questrial"/>
                          <a:cs typeface="Questrial"/>
                          <a:sym typeface="Questrial"/>
                        </a:rPr>
                        <a:t/>
                      </a:r>
                      <a:br>
                        <a:rPr lang="en" sz="20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endParaRPr sz="600" b="0" i="0" u="none" strike="noStrike" cap="none">
                        <a:solidFill>
                          <a:schemeClr val="accent2"/>
                        </a:solidFill>
                        <a:latin typeface="Questrial"/>
                        <a:ea typeface="Questrial"/>
                        <a:cs typeface="Questrial"/>
                        <a:sym typeface="Questrial"/>
                      </a:endParaRPr>
                    </a:p>
                  </a:txBody>
                  <a:tcPr marL="20900" marR="20900" marT="20875" marB="2087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accent2"/>
                        </a:buClr>
                        <a:buSzPts val="2100"/>
                        <a:buFont typeface="Georgia"/>
                        <a:buNone/>
                      </a:pPr>
                      <a:r>
                        <a:rPr lang="en" sz="2100" b="1" i="0" u="none" strike="noStrike" cap="none">
                          <a:solidFill>
                            <a:srgbClr val="C00000"/>
                          </a:solidFill>
                          <a:latin typeface="Georgia"/>
                          <a:ea typeface="Georgia"/>
                          <a:cs typeface="Georgia"/>
                          <a:sym typeface="Georgia"/>
                        </a:rPr>
                        <a:t>Reasoning:</a:t>
                      </a:r>
                      <a:endParaRPr sz="1100" u="none" strike="noStrike" cap="none">
                        <a:solidFill>
                          <a:srgbClr val="C00000"/>
                        </a:solidFill>
                      </a:endParaRPr>
                    </a:p>
                    <a:p>
                      <a:pPr marL="0" marR="0" lvl="0" indent="0" algn="l" rtl="0">
                        <a:lnSpc>
                          <a:spcPct val="100000"/>
                        </a:lnSpc>
                        <a:spcBef>
                          <a:spcPts val="0"/>
                        </a:spcBef>
                        <a:spcAft>
                          <a:spcPts val="0"/>
                        </a:spcAft>
                        <a:buNone/>
                      </a:pPr>
                      <a:r>
                        <a:rPr lang="en" sz="1800">
                          <a:solidFill>
                            <a:schemeClr val="accent2"/>
                          </a:solidFill>
                        </a:rPr>
                        <a:t>The evidence shows if light traveled at the same speed in raindrops as it does in air, we would not still have rainbows because dispersion which is the separation of colors happens when light refract and If there is no change in speed, there is no refraction. If there is no refraction, there is no dispersion of light and hence, no rainbow! </a:t>
                      </a:r>
                      <a:endParaRPr sz="1800" u="none" strike="noStrike" cap="none"/>
                    </a:p>
                  </a:txBody>
                  <a:tcPr marL="20900" marR="20900" marT="20875" marB="2087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r>
            </a:tbl>
          </a:graphicData>
        </a:graphic>
      </p:graphicFrame>
      <p:sp>
        <p:nvSpPr>
          <p:cNvPr id="82" name="Google Shape;82;p17"/>
          <p:cNvSpPr/>
          <p:nvPr/>
        </p:nvSpPr>
        <p:spPr>
          <a:xfrm>
            <a:off x="579835" y="396478"/>
            <a:ext cx="9144000" cy="342900"/>
          </a:xfrm>
          <a:prstGeom prst="rect">
            <a:avLst/>
          </a:prstGeom>
          <a:noFill/>
          <a:ln>
            <a:noFill/>
          </a:ln>
        </p:spPr>
        <p:txBody>
          <a:bodyPr spcFirstLastPara="1" wrap="square" lIns="68575" tIns="34275" rIns="68575" bIns="3427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a:solidFill>
                  <a:schemeClr val="dk1"/>
                </a:solidFill>
                <a:latin typeface="Arial"/>
                <a:ea typeface="Arial"/>
                <a:cs typeface="Arial"/>
                <a:sym typeface="Arial"/>
              </a:rPr>
              <a:t/>
            </a:r>
            <a:br>
              <a:rPr lang="en" sz="1400" b="0" i="0" u="none" strike="noStrike" cap="none">
                <a:solidFill>
                  <a:schemeClr val="dk1"/>
                </a:solidFill>
                <a:latin typeface="Arial"/>
                <a:ea typeface="Arial"/>
                <a:cs typeface="Arial"/>
                <a:sym typeface="Arial"/>
              </a:rPr>
            </a:br>
            <a:endParaRPr sz="14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Arial"/>
              <a:ea typeface="Arial"/>
              <a:cs typeface="Arial"/>
              <a:sym typeface="Arial"/>
            </a:endParaRPr>
          </a:p>
        </p:txBody>
      </p:sp>
      <p:graphicFrame>
        <p:nvGraphicFramePr>
          <p:cNvPr id="83" name="Google Shape;83;p17"/>
          <p:cNvGraphicFramePr/>
          <p:nvPr/>
        </p:nvGraphicFramePr>
        <p:xfrm>
          <a:off x="600075" y="279797"/>
          <a:ext cx="7996250" cy="2134775"/>
        </p:xfrm>
        <a:graphic>
          <a:graphicData uri="http://schemas.openxmlformats.org/drawingml/2006/table">
            <a:tbl>
              <a:tblPr>
                <a:noFill/>
                <a:tableStyleId>{BBE648A3-D35F-47B1-AB20-64CC22C4FC0E}</a:tableStyleId>
              </a:tblPr>
              <a:tblGrid>
                <a:gridCol w="7996250"/>
              </a:tblGrid>
              <a:tr h="1000125">
                <a:tc>
                  <a:txBody>
                    <a:bodyPr/>
                    <a:lstStyle/>
                    <a:p>
                      <a:pPr marL="0" marR="0" lvl="0" indent="0" algn="l" rtl="0">
                        <a:lnSpc>
                          <a:spcPct val="100000"/>
                        </a:lnSpc>
                        <a:spcBef>
                          <a:spcPts val="0"/>
                        </a:spcBef>
                        <a:spcAft>
                          <a:spcPts val="0"/>
                        </a:spcAft>
                        <a:buClr>
                          <a:schemeClr val="accent2"/>
                        </a:buClr>
                        <a:buSzPts val="2100"/>
                        <a:buFont typeface="Georgia"/>
                        <a:buNone/>
                      </a:pPr>
                      <a:r>
                        <a:rPr lang="en" sz="2100" b="1" i="0" u="none" strike="noStrike" cap="none">
                          <a:solidFill>
                            <a:srgbClr val="C00000"/>
                          </a:solidFill>
                          <a:latin typeface="Georgia"/>
                          <a:ea typeface="Georgia"/>
                          <a:cs typeface="Georgia"/>
                          <a:sym typeface="Georgia"/>
                        </a:rPr>
                        <a:t>Focus Question:  </a:t>
                      </a:r>
                      <a:r>
                        <a:rPr lang="en" sz="2100" b="0" i="0" u="none" strike="noStrike" cap="none">
                          <a:solidFill>
                            <a:schemeClr val="dk1"/>
                          </a:solidFill>
                          <a:latin typeface="Comic Sans MS"/>
                          <a:ea typeface="Comic Sans MS"/>
                          <a:cs typeface="Comic Sans MS"/>
                          <a:sym typeface="Comic Sans MS"/>
                        </a:rPr>
                        <a:t>If light traveled at the same speed in raindrops as it does in air, would we still have rainbows?</a:t>
                      </a: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r>
                        <a:rPr lang="en" sz="600" b="0" i="0" u="none" strike="noStrike" cap="none">
                          <a:solidFill>
                            <a:schemeClr val="accent2"/>
                          </a:solidFill>
                          <a:latin typeface="Questrial"/>
                          <a:ea typeface="Questrial"/>
                          <a:cs typeface="Questrial"/>
                          <a:sym typeface="Questrial"/>
                        </a:rPr>
                        <a:t/>
                      </a:r>
                      <a:br>
                        <a:rPr lang="en" sz="600" b="0" i="0" u="none" strike="noStrike" cap="none">
                          <a:solidFill>
                            <a:schemeClr val="accent2"/>
                          </a:solidFill>
                          <a:latin typeface="Questrial"/>
                          <a:ea typeface="Questrial"/>
                          <a:cs typeface="Questrial"/>
                          <a:sym typeface="Questrial"/>
                        </a:rPr>
                      </a:br>
                      <a:endParaRPr sz="600" b="0" i="0" u="none" strike="noStrike" cap="none">
                        <a:solidFill>
                          <a:schemeClr val="accent2"/>
                        </a:solidFill>
                        <a:latin typeface="Questrial"/>
                        <a:ea typeface="Questrial"/>
                        <a:cs typeface="Questrial"/>
                        <a:sym typeface="Questrial"/>
                      </a:endParaRPr>
                    </a:p>
                  </a:txBody>
                  <a:tcPr marL="20900" marR="20900" marT="20900" marB="209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r>
              <a:tr h="1134650">
                <a:tc>
                  <a:txBody>
                    <a:bodyPr/>
                    <a:lstStyle/>
                    <a:p>
                      <a:pPr marL="0" marR="0" lvl="0" indent="0" algn="l" rtl="0">
                        <a:lnSpc>
                          <a:spcPct val="100000"/>
                        </a:lnSpc>
                        <a:spcBef>
                          <a:spcPts val="0"/>
                        </a:spcBef>
                        <a:spcAft>
                          <a:spcPts val="0"/>
                        </a:spcAft>
                        <a:buClr>
                          <a:schemeClr val="accent2"/>
                        </a:buClr>
                        <a:buSzPts val="2100"/>
                        <a:buFont typeface="Georgia"/>
                        <a:buNone/>
                      </a:pPr>
                      <a:r>
                        <a:rPr lang="en" sz="2100" b="1" i="0" u="none" strike="noStrike" cap="none">
                          <a:solidFill>
                            <a:srgbClr val="C00000"/>
                          </a:solidFill>
                          <a:latin typeface="Georgia"/>
                          <a:ea typeface="Georgia"/>
                          <a:cs typeface="Georgia"/>
                          <a:sym typeface="Georgia"/>
                        </a:rPr>
                        <a:t>Prediction:</a:t>
                      </a:r>
                      <a:endParaRPr sz="2100" b="1" i="0" u="none" strike="noStrike" cap="none">
                        <a:solidFill>
                          <a:srgbClr val="C00000"/>
                        </a:solidFill>
                        <a:latin typeface="Georgia"/>
                        <a:ea typeface="Georgia"/>
                        <a:cs typeface="Georgia"/>
                        <a:sym typeface="Georgia"/>
                      </a:endParaRPr>
                    </a:p>
                    <a:p>
                      <a:pPr marL="0" marR="0" lvl="0" indent="0" algn="l" rtl="0">
                        <a:lnSpc>
                          <a:spcPct val="100000"/>
                        </a:lnSpc>
                        <a:spcBef>
                          <a:spcPts val="0"/>
                        </a:spcBef>
                        <a:spcAft>
                          <a:spcPts val="0"/>
                        </a:spcAft>
                        <a:buClr>
                          <a:schemeClr val="accent2"/>
                        </a:buClr>
                        <a:buSzPts val="2100"/>
                        <a:buFont typeface="Georgia"/>
                        <a:buNone/>
                      </a:pPr>
                      <a:endParaRPr sz="2100" b="1">
                        <a:solidFill>
                          <a:srgbClr val="C00000"/>
                        </a:solidFill>
                        <a:latin typeface="Georgia"/>
                        <a:ea typeface="Georgia"/>
                        <a:cs typeface="Georgia"/>
                        <a:sym typeface="Georgia"/>
                      </a:endParaRPr>
                    </a:p>
                    <a:p>
                      <a:pPr marL="0" marR="0" lvl="0" indent="0" algn="l" rtl="0">
                        <a:lnSpc>
                          <a:spcPct val="100000"/>
                        </a:lnSpc>
                        <a:spcBef>
                          <a:spcPts val="0"/>
                        </a:spcBef>
                        <a:spcAft>
                          <a:spcPts val="0"/>
                        </a:spcAft>
                        <a:buClr>
                          <a:schemeClr val="accent2"/>
                        </a:buClr>
                        <a:buSzPts val="2100"/>
                        <a:buFont typeface="Georgia"/>
                        <a:buNone/>
                      </a:pPr>
                      <a:endParaRPr sz="1200" b="1">
                        <a:solidFill>
                          <a:srgbClr val="351C75"/>
                        </a:solidFill>
                        <a:latin typeface="Georgia"/>
                        <a:ea typeface="Georgia"/>
                        <a:cs typeface="Georgia"/>
                        <a:sym typeface="Georgia"/>
                      </a:endParaRPr>
                    </a:p>
                    <a:p>
                      <a:pPr marL="0" marR="0" lvl="0" indent="0" algn="l" rtl="0">
                        <a:lnSpc>
                          <a:spcPct val="100000"/>
                        </a:lnSpc>
                        <a:spcBef>
                          <a:spcPts val="0"/>
                        </a:spcBef>
                        <a:spcAft>
                          <a:spcPts val="0"/>
                        </a:spcAft>
                        <a:buClr>
                          <a:schemeClr val="accent2"/>
                        </a:buClr>
                        <a:buSzPts val="2100"/>
                        <a:buFont typeface="Georgia"/>
                        <a:buNone/>
                      </a:pPr>
                      <a:r>
                        <a:rPr lang="en" sz="1200" b="1">
                          <a:solidFill>
                            <a:srgbClr val="351C75"/>
                          </a:solidFill>
                          <a:latin typeface="Georgia"/>
                          <a:ea typeface="Georgia"/>
                          <a:cs typeface="Georgia"/>
                          <a:sym typeface="Georgia"/>
                        </a:rPr>
                        <a:t>If light traveled at the same speed in raindrops as it does in air, we would not still have rainbows</a:t>
                      </a:r>
                      <a:endParaRPr sz="1200" b="1">
                        <a:solidFill>
                          <a:srgbClr val="351C75"/>
                        </a:solidFill>
                        <a:latin typeface="Georgia"/>
                        <a:ea typeface="Georgia"/>
                        <a:cs typeface="Georgia"/>
                        <a:sym typeface="Georgia"/>
                      </a:endParaRPr>
                    </a:p>
                  </a:txBody>
                  <a:tcPr marL="20900" marR="20900" marT="20900" marB="209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r>
            </a:tbl>
          </a:graphicData>
        </a:graphic>
      </p:graphicFrame>
      <p:pic>
        <p:nvPicPr>
          <p:cNvPr id="84" name="Google Shape;84;p17" descr="http://resources1.news.com.au/images/2014/03/17/1226856/972901-mar19_rainbow.jpg"/>
          <p:cNvPicPr preferRelativeResize="0"/>
          <p:nvPr/>
        </p:nvPicPr>
        <p:blipFill rotWithShape="1">
          <a:blip r:embed="rId3">
            <a:alphaModFix/>
          </a:blip>
          <a:srcRect/>
          <a:stretch/>
        </p:blipFill>
        <p:spPr>
          <a:xfrm>
            <a:off x="7814072" y="0"/>
            <a:ext cx="1329928" cy="140374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225028" y="-153591"/>
            <a:ext cx="7973400" cy="1123800"/>
          </a:xfrm>
          <a:prstGeom prst="rect">
            <a:avLst/>
          </a:prstGeom>
          <a:solidFill>
            <a:srgbClr val="FFFFFF"/>
          </a:solidFill>
          <a:ln w="31750" cap="sq" cmpd="sng">
            <a:solidFill>
              <a:srgbClr val="404040"/>
            </a:solidFill>
            <a:prstDash val="solid"/>
            <a:miter lim="800000"/>
            <a:headEnd type="none" w="sm" len="sm"/>
            <a:tailEnd type="none" w="sm" len="sm"/>
          </a:ln>
        </p:spPr>
        <p:txBody>
          <a:bodyPr spcFirstLastPara="1" wrap="square" lIns="137150" tIns="137150" rIns="137150" bIns="137150" anchor="ctr" anchorCtr="0">
            <a:noAutofit/>
          </a:bodyPr>
          <a:lstStyle/>
          <a:p>
            <a:pPr marL="0" lvl="0" indent="0" algn="ctr" rtl="0">
              <a:lnSpc>
                <a:spcPct val="90000"/>
              </a:lnSpc>
              <a:spcBef>
                <a:spcPts val="0"/>
              </a:spcBef>
              <a:spcAft>
                <a:spcPts val="0"/>
              </a:spcAft>
              <a:buClr>
                <a:srgbClr val="7030A0"/>
              </a:buClr>
              <a:buSzPts val="2100"/>
              <a:buFont typeface="Comic Sans MS"/>
              <a:buNone/>
            </a:pPr>
            <a:r>
              <a:rPr lang="en">
                <a:solidFill>
                  <a:srgbClr val="7030A0"/>
                </a:solidFill>
                <a:latin typeface="Comic Sans MS"/>
                <a:ea typeface="Comic Sans MS"/>
                <a:cs typeface="Comic Sans MS"/>
                <a:sym typeface="Comic Sans MS"/>
              </a:rPr>
              <a:t>EXIT TICKET- 3/18</a:t>
            </a:r>
            <a:endParaRPr u="sng">
              <a:solidFill>
                <a:srgbClr val="7030A0"/>
              </a:solidFill>
              <a:latin typeface="Comic Sans MS"/>
              <a:ea typeface="Comic Sans MS"/>
              <a:cs typeface="Comic Sans MS"/>
              <a:sym typeface="Comic Sans MS"/>
            </a:endParaRPr>
          </a:p>
        </p:txBody>
      </p:sp>
      <p:sp>
        <p:nvSpPr>
          <p:cNvPr id="90" name="Google Shape;90;p18"/>
          <p:cNvSpPr/>
          <p:nvPr/>
        </p:nvSpPr>
        <p:spPr>
          <a:xfrm>
            <a:off x="471488" y="578644"/>
            <a:ext cx="7413000" cy="2284800"/>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r>
              <a:rPr lang="en" sz="2700" b="0" i="0" u="none" strike="noStrike" cap="none">
                <a:solidFill>
                  <a:schemeClr val="dk1"/>
                </a:solidFill>
                <a:latin typeface="Comic Sans MS"/>
                <a:ea typeface="Comic Sans MS"/>
                <a:cs typeface="Comic Sans MS"/>
                <a:sym typeface="Comic Sans MS"/>
              </a:rPr>
              <a:t>How does light behavior such refraction and reflection allow us to see a rainbow? Provide evidence to support our essential question and today’s objectives.</a:t>
            </a:r>
            <a:endParaRPr sz="2700" b="0" i="0" u="none" strike="noStrike" cap="none">
              <a:solidFill>
                <a:schemeClr val="dk1"/>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2700"/>
              <a:buFont typeface="Arial"/>
              <a:buNone/>
            </a:pPr>
            <a:endParaRPr sz="2700">
              <a:solidFill>
                <a:schemeClr val="dk1"/>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2700"/>
              <a:buFont typeface="Arial"/>
              <a:buNone/>
            </a:pPr>
            <a:endParaRPr sz="2700">
              <a:solidFill>
                <a:schemeClr val="dk1"/>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2700"/>
              <a:buFont typeface="Arial"/>
              <a:buNone/>
            </a:pPr>
            <a:r>
              <a:rPr lang="en" sz="2700">
                <a:solidFill>
                  <a:srgbClr val="CC0000"/>
                </a:solidFill>
                <a:latin typeface="Comic Sans MS"/>
                <a:ea typeface="Comic Sans MS"/>
                <a:cs typeface="Comic Sans MS"/>
                <a:sym typeface="Comic Sans MS"/>
              </a:rPr>
              <a:t>Refraction of light as it enters and exit the water droplet causes dispersion of colors and the number of reflection back shows the number of rainbow produced</a:t>
            </a:r>
            <a:r>
              <a:rPr lang="en" sz="2700">
                <a:solidFill>
                  <a:schemeClr val="dk1"/>
                </a:solidFill>
                <a:latin typeface="Comic Sans MS"/>
                <a:ea typeface="Comic Sans MS"/>
                <a:cs typeface="Comic Sans MS"/>
                <a:sym typeface="Comic Sans MS"/>
              </a:rPr>
              <a:t>.</a:t>
            </a:r>
            <a:endParaRPr sz="2700">
              <a:solidFill>
                <a:schemeClr val="dk1"/>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omic Sans MS"/>
              <a:ea typeface="Comic Sans MS"/>
              <a:cs typeface="Comic Sans MS"/>
              <a:sym typeface="Comic Sans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767953" y="439340"/>
            <a:ext cx="7290300" cy="11238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endParaRPr/>
          </a:p>
        </p:txBody>
      </p:sp>
      <p:sp>
        <p:nvSpPr>
          <p:cNvPr id="96" name="Google Shape;96;p19"/>
          <p:cNvSpPr txBox="1">
            <a:spLocks noGrp="1"/>
          </p:cNvSpPr>
          <p:nvPr>
            <p:ph type="body" idx="1"/>
          </p:nvPr>
        </p:nvSpPr>
        <p:spPr>
          <a:xfrm>
            <a:off x="767953" y="1714500"/>
            <a:ext cx="7290300" cy="3017100"/>
          </a:xfrm>
          <a:prstGeom prst="rect">
            <a:avLst/>
          </a:prstGeom>
        </p:spPr>
        <p:txBody>
          <a:bodyPr spcFirstLastPara="1" wrap="square" lIns="34275" tIns="34275" rIns="34275" bIns="34275" anchor="t" anchorCtr="0">
            <a:noAutofit/>
          </a:bodyPr>
          <a:lstStyle/>
          <a:p>
            <a:pPr marL="0" lvl="0" indent="0" algn="l" rtl="0">
              <a:spcBef>
                <a:spcPts val="900"/>
              </a:spcBef>
              <a:spcAft>
                <a:spcPts val="200"/>
              </a:spcAft>
              <a:buNone/>
            </a:pPr>
            <a:endParaRPr/>
          </a:p>
        </p:txBody>
      </p:sp>
      <p:sp>
        <p:nvSpPr>
          <p:cNvPr id="97" name="Google Shape;97;p19"/>
          <p:cNvSpPr txBox="1"/>
          <p:nvPr/>
        </p:nvSpPr>
        <p:spPr>
          <a:xfrm>
            <a:off x="154700" y="1353550"/>
            <a:ext cx="82116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a:t>Rainbow order </a:t>
            </a:r>
            <a:endParaRPr sz="2400"/>
          </a:p>
          <a:p>
            <a:pPr marL="0" lvl="0" indent="0" algn="l" rtl="0">
              <a:spcBef>
                <a:spcPts val="0"/>
              </a:spcBef>
              <a:spcAft>
                <a:spcPts val="0"/>
              </a:spcAft>
              <a:buNone/>
            </a:pPr>
            <a:r>
              <a:rPr lang="en" sz="2400"/>
              <a:t>1. Light rays leave sun</a:t>
            </a:r>
            <a:endParaRPr sz="2400"/>
          </a:p>
          <a:p>
            <a:pPr marL="0" lvl="0" indent="0" algn="l" rtl="0">
              <a:spcBef>
                <a:spcPts val="0"/>
              </a:spcBef>
              <a:spcAft>
                <a:spcPts val="0"/>
              </a:spcAft>
              <a:buNone/>
            </a:pPr>
            <a:r>
              <a:rPr lang="en" sz="2400"/>
              <a:t>2. Water droplets opposite in the sky </a:t>
            </a:r>
            <a:endParaRPr sz="2400"/>
          </a:p>
          <a:p>
            <a:pPr marL="0" lvl="0" indent="0" algn="l" rtl="0">
              <a:spcBef>
                <a:spcPts val="0"/>
              </a:spcBef>
              <a:spcAft>
                <a:spcPts val="0"/>
              </a:spcAft>
              <a:buNone/>
            </a:pPr>
            <a:r>
              <a:rPr lang="en" sz="2400"/>
              <a:t>3. Light rays refract passing into water drop </a:t>
            </a:r>
            <a:endParaRPr sz="2400"/>
          </a:p>
          <a:p>
            <a:pPr marL="0" lvl="0" indent="0" algn="l" rtl="0">
              <a:spcBef>
                <a:spcPts val="0"/>
              </a:spcBef>
              <a:spcAft>
                <a:spcPts val="0"/>
              </a:spcAft>
              <a:buNone/>
            </a:pPr>
            <a:r>
              <a:rPr lang="en" sz="2400"/>
              <a:t>4. Dispersion and light spreads into colors </a:t>
            </a:r>
            <a:endParaRPr sz="2400"/>
          </a:p>
          <a:p>
            <a:pPr marL="0" lvl="0" indent="0" algn="l" rtl="0">
              <a:spcBef>
                <a:spcPts val="0"/>
              </a:spcBef>
              <a:spcAft>
                <a:spcPts val="0"/>
              </a:spcAft>
              <a:buNone/>
            </a:pPr>
            <a:r>
              <a:rPr lang="en" sz="2400"/>
              <a:t>5. Light rays reflect off back of water drop </a:t>
            </a:r>
            <a:endParaRPr sz="2400"/>
          </a:p>
          <a:p>
            <a:pPr marL="0" lvl="0" indent="0" algn="l" rtl="0">
              <a:spcBef>
                <a:spcPts val="0"/>
              </a:spcBef>
              <a:spcAft>
                <a:spcPts val="0"/>
              </a:spcAft>
              <a:buNone/>
            </a:pPr>
            <a:r>
              <a:rPr lang="en" sz="2400"/>
              <a:t>6. Light rays refract passing out of water drop </a:t>
            </a:r>
            <a:endParaRPr sz="2400"/>
          </a:p>
          <a:p>
            <a:pPr marL="0" lvl="0" indent="0" algn="l" rtl="0">
              <a:spcBef>
                <a:spcPts val="0"/>
              </a:spcBef>
              <a:spcAft>
                <a:spcPts val="0"/>
              </a:spcAft>
              <a:buNone/>
            </a:pPr>
            <a:r>
              <a:rPr lang="en" sz="2400"/>
              <a:t>7. Dispersion and light spreads into colors </a:t>
            </a:r>
            <a:endParaRPr sz="2400"/>
          </a:p>
          <a:p>
            <a:pPr marL="0" lvl="0" indent="0" algn="l" rtl="0">
              <a:spcBef>
                <a:spcPts val="0"/>
              </a:spcBef>
              <a:spcAft>
                <a:spcPts val="0"/>
              </a:spcAft>
              <a:buNone/>
            </a:pPr>
            <a:r>
              <a:rPr lang="en" sz="2400"/>
              <a:t>8. Wavelengths of color enter our eyes</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767953" y="439340"/>
            <a:ext cx="7290300" cy="11238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endParaRPr/>
          </a:p>
        </p:txBody>
      </p:sp>
      <p:sp>
        <p:nvSpPr>
          <p:cNvPr id="103" name="Google Shape;103;p20"/>
          <p:cNvSpPr txBox="1">
            <a:spLocks noGrp="1"/>
          </p:cNvSpPr>
          <p:nvPr>
            <p:ph type="body" idx="1"/>
          </p:nvPr>
        </p:nvSpPr>
        <p:spPr>
          <a:xfrm>
            <a:off x="767953" y="1714500"/>
            <a:ext cx="7290300" cy="3017100"/>
          </a:xfrm>
          <a:prstGeom prst="rect">
            <a:avLst/>
          </a:prstGeom>
        </p:spPr>
        <p:txBody>
          <a:bodyPr spcFirstLastPara="1" wrap="square" lIns="34275" tIns="34275" rIns="34275" bIns="34275" anchor="t" anchorCtr="0">
            <a:noAutofit/>
          </a:bodyPr>
          <a:lstStyle/>
          <a:p>
            <a:pPr marL="0" lvl="0" indent="0" algn="l" rtl="0">
              <a:spcBef>
                <a:spcPts val="900"/>
              </a:spcBef>
              <a:spcAft>
                <a:spcPts val="200"/>
              </a:spcAft>
              <a:buNone/>
            </a:pPr>
            <a:endParaRPr/>
          </a:p>
        </p:txBody>
      </p:sp>
      <p:sp>
        <p:nvSpPr>
          <p:cNvPr id="104" name="Google Shape;104;p20"/>
          <p:cNvSpPr txBox="1"/>
          <p:nvPr/>
        </p:nvSpPr>
        <p:spPr>
          <a:xfrm>
            <a:off x="719800" y="618775"/>
            <a:ext cx="73866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t>1. If light traveled at the same speed in raindrops as it does in air, would we still have rainbows? </a:t>
            </a:r>
            <a:endParaRPr sz="1800"/>
          </a:p>
          <a:p>
            <a:pPr marL="0" lvl="0" indent="0" algn="l" rtl="0">
              <a:spcBef>
                <a:spcPts val="0"/>
              </a:spcBef>
              <a:spcAft>
                <a:spcPts val="0"/>
              </a:spcAft>
              <a:buNone/>
            </a:pPr>
            <a:r>
              <a:rPr lang="en" sz="1800">
                <a:solidFill>
                  <a:srgbClr val="38761D"/>
                </a:solidFill>
              </a:rPr>
              <a:t>No, we would not have a rainbow because if there is no change in speed, there is no refraction and no separation of color </a:t>
            </a:r>
            <a:endParaRPr sz="1800">
              <a:solidFill>
                <a:srgbClr val="38761D"/>
              </a:solidFill>
            </a:endParaRPr>
          </a:p>
          <a:p>
            <a:pPr marL="0" lvl="0" indent="0" algn="l" rtl="0">
              <a:spcBef>
                <a:spcPts val="0"/>
              </a:spcBef>
              <a:spcAft>
                <a:spcPts val="0"/>
              </a:spcAft>
              <a:buNone/>
            </a:pPr>
            <a:r>
              <a:rPr lang="en" sz="1800"/>
              <a:t>2. At the green circle, what do light waves do? </a:t>
            </a:r>
            <a:endParaRPr sz="1800"/>
          </a:p>
          <a:p>
            <a:pPr marL="0" lvl="0" indent="0" algn="l" rtl="0">
              <a:spcBef>
                <a:spcPts val="0"/>
              </a:spcBef>
              <a:spcAft>
                <a:spcPts val="0"/>
              </a:spcAft>
              <a:buNone/>
            </a:pPr>
            <a:r>
              <a:rPr lang="en" sz="1800">
                <a:solidFill>
                  <a:srgbClr val="CC0000"/>
                </a:solidFill>
              </a:rPr>
              <a:t>Refraction because light traveled from air to water. </a:t>
            </a:r>
            <a:endParaRPr sz="1800">
              <a:solidFill>
                <a:srgbClr val="CC0000"/>
              </a:solidFill>
            </a:endParaRPr>
          </a:p>
          <a:p>
            <a:pPr marL="0" lvl="0" indent="0" algn="l" rtl="0">
              <a:spcBef>
                <a:spcPts val="0"/>
              </a:spcBef>
              <a:spcAft>
                <a:spcPts val="0"/>
              </a:spcAft>
              <a:buNone/>
            </a:pPr>
            <a:r>
              <a:rPr lang="en" sz="1800"/>
              <a:t>3. What happens to white light, as it bends? </a:t>
            </a:r>
            <a:endParaRPr sz="1800"/>
          </a:p>
          <a:p>
            <a:pPr marL="0" lvl="0" indent="0" algn="l" rtl="0">
              <a:spcBef>
                <a:spcPts val="0"/>
              </a:spcBef>
              <a:spcAft>
                <a:spcPts val="0"/>
              </a:spcAft>
              <a:buNone/>
            </a:pPr>
            <a:r>
              <a:rPr lang="en" sz="1800">
                <a:solidFill>
                  <a:srgbClr val="741B47"/>
                </a:solidFill>
              </a:rPr>
              <a:t>Light will disperse into colors. </a:t>
            </a:r>
            <a:endParaRPr sz="1800">
              <a:solidFill>
                <a:srgbClr val="741B47"/>
              </a:solidFill>
            </a:endParaRPr>
          </a:p>
          <a:p>
            <a:pPr marL="0" lvl="0" indent="0" algn="l" rtl="0">
              <a:spcBef>
                <a:spcPts val="0"/>
              </a:spcBef>
              <a:spcAft>
                <a:spcPts val="0"/>
              </a:spcAft>
              <a:buNone/>
            </a:pPr>
            <a:r>
              <a:rPr lang="en" sz="1800"/>
              <a:t>4. At the pink circle, what happens to light waves? </a:t>
            </a:r>
            <a:endParaRPr sz="1800"/>
          </a:p>
          <a:p>
            <a:pPr marL="0" lvl="0" indent="0" algn="l" rtl="0">
              <a:spcBef>
                <a:spcPts val="0"/>
              </a:spcBef>
              <a:spcAft>
                <a:spcPts val="0"/>
              </a:spcAft>
              <a:buNone/>
            </a:pPr>
            <a:r>
              <a:rPr lang="en" sz="1800">
                <a:solidFill>
                  <a:srgbClr val="0C343D"/>
                </a:solidFill>
              </a:rPr>
              <a:t>Light will have total internal reflection. </a:t>
            </a:r>
            <a:endParaRPr sz="1800">
              <a:solidFill>
                <a:srgbClr val="0C343D"/>
              </a:solidFill>
            </a:endParaRPr>
          </a:p>
          <a:p>
            <a:pPr marL="0" lvl="0" indent="0" algn="l" rtl="0">
              <a:spcBef>
                <a:spcPts val="0"/>
              </a:spcBef>
              <a:spcAft>
                <a:spcPts val="0"/>
              </a:spcAft>
              <a:buNone/>
            </a:pPr>
            <a:r>
              <a:rPr lang="en" sz="1800"/>
              <a:t>5. At the orange circle, what happens to the speed of light? </a:t>
            </a:r>
            <a:endParaRPr sz="1800"/>
          </a:p>
          <a:p>
            <a:pPr marL="0" lvl="0" indent="0" algn="l" rtl="0">
              <a:spcBef>
                <a:spcPts val="0"/>
              </a:spcBef>
              <a:spcAft>
                <a:spcPts val="0"/>
              </a:spcAft>
              <a:buNone/>
            </a:pPr>
            <a:r>
              <a:rPr lang="en" sz="1800">
                <a:solidFill>
                  <a:srgbClr val="A64D79"/>
                </a:solidFill>
              </a:rPr>
              <a:t>Speed of light will increase because light travel faster in air than water.</a:t>
            </a:r>
            <a:endParaRPr sz="1800">
              <a:solidFill>
                <a:srgbClr val="A64D79"/>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584</Words>
  <Application>Microsoft Office PowerPoint</Application>
  <PresentationFormat>On-screen Show (16:9)</PresentationFormat>
  <Paragraphs>47</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Georgia</vt:lpstr>
      <vt:lpstr>Comic Sans MS</vt:lpstr>
      <vt:lpstr>Questrial</vt:lpstr>
      <vt:lpstr>Twentieth Century</vt:lpstr>
      <vt:lpstr>Simple Light</vt:lpstr>
      <vt:lpstr>PowerPoint Presentation</vt:lpstr>
      <vt:lpstr>Bell Work 3/18</vt:lpstr>
      <vt:lpstr>Dispersion is the separation of light into its colors and occurs when light refracts. </vt:lpstr>
      <vt:lpstr>PowerPoint Presentation</vt:lpstr>
      <vt:lpstr>EXIT TICKET- 3/18</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dc:creator>
  <cp:lastModifiedBy>Je</cp:lastModifiedBy>
  <cp:revision>1</cp:revision>
  <dcterms:modified xsi:type="dcterms:W3CDTF">2020-03-22T15:31:19Z</dcterms:modified>
</cp:coreProperties>
</file>