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0B857-441F-4D16-B2EA-9EF7E740CEA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5F35B-EDF5-4147-873B-16EBEF7AB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5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0B857-441F-4D16-B2EA-9EF7E740CEA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5F35B-EDF5-4147-873B-16EBEF7AB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82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0B857-441F-4D16-B2EA-9EF7E740CEA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5F35B-EDF5-4147-873B-16EBEF7AB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3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0B857-441F-4D16-B2EA-9EF7E740CEA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5F35B-EDF5-4147-873B-16EBEF7AB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26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0B857-441F-4D16-B2EA-9EF7E740CEA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5F35B-EDF5-4147-873B-16EBEF7AB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42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0B857-441F-4D16-B2EA-9EF7E740CEA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5F35B-EDF5-4147-873B-16EBEF7AB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55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0B857-441F-4D16-B2EA-9EF7E740CEA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5F35B-EDF5-4147-873B-16EBEF7AB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93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0B857-441F-4D16-B2EA-9EF7E740CEA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5F35B-EDF5-4147-873B-16EBEF7AB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26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0B857-441F-4D16-B2EA-9EF7E740CEA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5F35B-EDF5-4147-873B-16EBEF7AB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88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0B857-441F-4D16-B2EA-9EF7E740CEA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5F35B-EDF5-4147-873B-16EBEF7AB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4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0B857-441F-4D16-B2EA-9EF7E740CEA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5F35B-EDF5-4147-873B-16EBEF7AB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233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0B857-441F-4D16-B2EA-9EF7E740CEA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5F35B-EDF5-4147-873B-16EBEF7AB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497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1440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2281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2019-02-04T18:42:37Z</dcterms:created>
  <dcterms:modified xsi:type="dcterms:W3CDTF">2019-02-04T18:43:53Z</dcterms:modified>
</cp:coreProperties>
</file>