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1"/>
  </p:handout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1" r:id="rId48"/>
    <p:sldId id="340" r:id="rId49"/>
    <p:sldId id="316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51" r:id="rId59"/>
    <p:sldId id="352" r:id="rId60"/>
    <p:sldId id="353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61" r:id="rId69"/>
    <p:sldId id="362" r:id="rId70"/>
    <p:sldId id="363" r:id="rId71"/>
    <p:sldId id="364" r:id="rId72"/>
    <p:sldId id="365" r:id="rId73"/>
    <p:sldId id="366" r:id="rId74"/>
    <p:sldId id="367" r:id="rId75"/>
    <p:sldId id="368" r:id="rId76"/>
    <p:sldId id="369" r:id="rId77"/>
    <p:sldId id="370" r:id="rId78"/>
    <p:sldId id="371" r:id="rId79"/>
    <p:sldId id="372" r:id="rId80"/>
    <p:sldId id="373" r:id="rId81"/>
    <p:sldId id="374" r:id="rId82"/>
    <p:sldId id="375" r:id="rId83"/>
    <p:sldId id="376" r:id="rId84"/>
    <p:sldId id="377" r:id="rId85"/>
    <p:sldId id="378" r:id="rId86"/>
    <p:sldId id="379" r:id="rId87"/>
    <p:sldId id="380" r:id="rId88"/>
    <p:sldId id="381" r:id="rId89"/>
    <p:sldId id="382" r:id="rId90"/>
    <p:sldId id="383" r:id="rId91"/>
    <p:sldId id="384" r:id="rId92"/>
    <p:sldId id="385" r:id="rId93"/>
    <p:sldId id="386" r:id="rId94"/>
    <p:sldId id="387" r:id="rId95"/>
    <p:sldId id="388" r:id="rId96"/>
    <p:sldId id="389" r:id="rId97"/>
    <p:sldId id="390" r:id="rId98"/>
    <p:sldId id="391" r:id="rId99"/>
    <p:sldId id="350" r:id="rId10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7974" autoAdjust="0"/>
  </p:normalViewPr>
  <p:slideViewPr>
    <p:cSldViewPr>
      <p:cViewPr>
        <p:scale>
          <a:sx n="100" d="100"/>
          <a:sy n="100" d="100"/>
        </p:scale>
        <p:origin x="128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08136-B8E1-4C29-97B6-683C6EF72BA1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A9AF5-B48B-463F-9254-C731B2B5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OdF1CAPX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69343"/>
              </p:ext>
            </p:extLst>
          </p:nvPr>
        </p:nvGraphicFramePr>
        <p:xfrm>
          <a:off x="304800" y="1280160"/>
          <a:ext cx="8693727" cy="6400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Why Can’t I live on French Fries? (annotation)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Double entry journal (from the text/your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notes (lesson 2: argumentative writing…)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 bubbl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e map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Anticipation Guide for “The Monkey’s Paw)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iLearn.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iLearn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24- What is the difference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25- 1.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26. 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is usually restated in the conclusion part of the essay?</a:t>
                      </a:r>
                    </a:p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27. What should you include in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28. The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29. List 1 pro and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158480"/>
              </p:ext>
            </p:extLst>
          </p:nvPr>
        </p:nvGraphicFramePr>
        <p:xfrm>
          <a:off x="208074" y="1255295"/>
          <a:ext cx="8721436" cy="4221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30. In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the introduction, we mention what the __________say (for it), and what the _________say (against it).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31. Give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32.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33.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34.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21830"/>
              </p:ext>
            </p:extLst>
          </p:nvPr>
        </p:nvGraphicFramePr>
        <p:xfrm>
          <a:off x="208074" y="1255295"/>
          <a:ext cx="8721436" cy="5709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62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</a:t>
                      </a:r>
                      <a:r>
                        <a:rPr lang="en-US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TODAY</a:t>
                      </a:r>
                    </a:p>
                    <a:p>
                      <a:pPr marL="0" algn="l" defTabSz="914400" rtl="0" eaLnBrk="1" latinLnBrk="0" hangingPunct="1"/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3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Have you ever felt a bit dissatisfied (unhappy) with your life? Yes or No? Why?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Anticipation Guide for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Short story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303038"/>
              </p:ext>
            </p:extLst>
          </p:nvPr>
        </p:nvGraphicFramePr>
        <p:xfrm>
          <a:off x="208074" y="1255295"/>
          <a:ext cx="8721436" cy="479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What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do you think a </a:t>
                      </a:r>
                      <a:r>
                        <a:rPr lang="en-US" sz="2800" baseline="0" dirty="0">
                          <a:solidFill>
                            <a:schemeClr val="accent1"/>
                          </a:solidFill>
                        </a:rPr>
                        <a:t>superstition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is?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Think Aloud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Circle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475412"/>
              </p:ext>
            </p:extLst>
          </p:nvPr>
        </p:nvGraphicFramePr>
        <p:xfrm>
          <a:off x="208074" y="1255295"/>
          <a:ext cx="8721436" cy="490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9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36. Review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“King Midas and the Golden Touch” by watching short YouTube video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Write a short story about a wish you made that came true. Use elements from the story we read in your story. Pg. 18 ISN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11/7/2018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49136"/>
              </p:ext>
            </p:extLst>
          </p:nvPr>
        </p:nvGraphicFramePr>
        <p:xfrm>
          <a:off x="208074" y="1255295"/>
          <a:ext cx="8554926" cy="52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What is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 superstition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 Give one example of one you have heard of or believe in.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Superstition Video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https://www.youtube.com/watch?v=quOdF1CAPXs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Word Map </a:t>
                      </a:r>
                      <a:r>
                        <a:rPr lang="en-US" sz="2000" b="1" baseline="0" dirty="0">
                          <a:solidFill>
                            <a:srgbClr val="7030A0"/>
                          </a:solidFill>
                        </a:rPr>
                        <a:t>p. 19 ISN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Vocabulary Log for “The Monkey’s Paw”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</a:rPr>
                        <a:t>Complete Vocabulary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05710"/>
              </p:ext>
            </p:extLst>
          </p:nvPr>
        </p:nvGraphicFramePr>
        <p:xfrm>
          <a:off x="208074" y="1255295"/>
          <a:ext cx="8554926" cy="4964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#38- Make a prediction: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do you think “The Monkey’s Paw”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4000" baseline="0" dirty="0" smtClean="0">
                          <a:solidFill>
                            <a:schemeClr val="tx2"/>
                          </a:solidFill>
                        </a:rPr>
                        <a:t>Vocab. Log Check</a:t>
                      </a:r>
                      <a:endParaRPr lang="en-US" sz="4000" dirty="0">
                        <a:solidFill>
                          <a:schemeClr val="tx2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reading/listening to “The Monkey’s Paw”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02429"/>
              </p:ext>
            </p:extLst>
          </p:nvPr>
        </p:nvGraphicFramePr>
        <p:xfrm>
          <a:off x="208074" y="1255295"/>
          <a:ext cx="8554926" cy="509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#39- 1. What is the mood like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“The Monkey’s Paw”?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2. 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words/phrases are used to establish the mood of the story?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Vocabulary Log Check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Continue reading/listening to “The Monkey’s Paw”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019"/>
              </p:ext>
            </p:extLst>
          </p:nvPr>
        </p:nvGraphicFramePr>
        <p:xfrm>
          <a:off x="208074" y="1255295"/>
          <a:ext cx="8554926" cy="5273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#40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What powers does the Monkey’s Paw have?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What were the consequences of Mr. White’s wishes?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Complete/review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48460"/>
              </p:ext>
            </p:extLst>
          </p:nvPr>
        </p:nvGraphicFramePr>
        <p:xfrm>
          <a:off x="208074" y="1255295"/>
          <a:ext cx="8554926" cy="50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#1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the first man’s third wish? How might this be an example of foreshadowing? Explain.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the fakir place a spell on the paw?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Check/Review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09829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Do you think the author did a good job of building suspense in the story? Explain.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Evidence Chart/CER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64681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#3: Look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at the photo on page 383 and describe the mood of the photograph. What details in the image help create this mood?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8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2711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#4: Write about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you think would have happened  if Mrs. White had opened the door before her husband made the final wish.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Turn in Evidence Chart and CER Organizer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 Book/Movie Comparison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41217"/>
              </p:ext>
            </p:extLst>
          </p:nvPr>
        </p:nvGraphicFramePr>
        <p:xfrm>
          <a:off x="208074" y="1255295"/>
          <a:ext cx="8554926" cy="5328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Tomorrow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#5: Select one of the choices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below: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Sergeant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-Major’s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 the monkey's paw, the reader can infer that....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a.) The monkey’s paw will bring happiness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b.)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monkey's paw is cursed and has brought nothing but trouble.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c.) The monkey’s paw is a symbol of good luck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T-Chart: Movie/Text Comparison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31674"/>
              </p:ext>
            </p:extLst>
          </p:nvPr>
        </p:nvGraphicFramePr>
        <p:xfrm>
          <a:off x="208074" y="1255295"/>
          <a:ext cx="8554926" cy="5907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Today  (37-40) &amp; (1-6)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#6: True or False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____ The monkey’s paw originally came from a holy man in Africa.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________ For the wishes to work, you have to wish out loud.</a:t>
                      </a:r>
                    </a:p>
                    <a:p>
                      <a:pPr marL="0" algn="l" defTabSz="914400" rtl="0" eaLnBrk="1" latinLnBrk="0" hangingPunct="1"/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Work on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6284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smtClean="0">
                          <a:solidFill>
                            <a:srgbClr val="FF0000"/>
                          </a:solidFill>
                        </a:rPr>
                        <a:t>BW #7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country did Sgt. Major Morris serve in?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With the person next to you, complete test study guide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Review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79879"/>
              </p:ext>
            </p:extLst>
          </p:nvPr>
        </p:nvGraphicFramePr>
        <p:xfrm>
          <a:off x="208074" y="1255295"/>
          <a:ext cx="8554926" cy="4652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your assigned seat and review for your test.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Monkey’s Paw”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57378"/>
              </p:ext>
            </p:extLst>
          </p:nvPr>
        </p:nvGraphicFramePr>
        <p:xfrm>
          <a:off x="208074" y="1255295"/>
          <a:ext cx="8554926" cy="5816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#9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do you think “The Tell Tale Heart”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Depending on how you walk in and begin bell work, I’ll consider giving extra time to complete your test.</a:t>
                      </a:r>
                      <a:endPara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Tell Tale Heart” Vocabulary Log (pg.82)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6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47182"/>
              </p:ext>
            </p:extLst>
          </p:nvPr>
        </p:nvGraphicFramePr>
        <p:xfrm>
          <a:off x="208074" y="1255295"/>
          <a:ext cx="8554926" cy="5633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#10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is suspense?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Submit Vocab. Log into your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class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hour bin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Begin Reading/Listening to “The Tell Tale Heart”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BOOK FAIR @12:30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11/30/2018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87212"/>
              </p:ext>
            </p:extLst>
          </p:nvPr>
        </p:nvGraphicFramePr>
        <p:xfrm>
          <a:off x="208074" y="1255295"/>
          <a:ext cx="855492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#11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details in the picture (pg.83)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help create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suspense?</a:t>
                      </a:r>
                      <a:endParaRPr lang="en-US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40333"/>
              </p:ext>
            </p:extLst>
          </p:nvPr>
        </p:nvGraphicFramePr>
        <p:xfrm>
          <a:off x="208074" y="1255295"/>
          <a:ext cx="8554926" cy="5638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List 2 classroom expectations: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Continue 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049501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#14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night did the narrator kill the old man?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Jeopardy game (</a:t>
                      </a:r>
                      <a:r>
                        <a:rPr lang="en-US" sz="3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extra credit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913826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is one type of conflict in “The Tell Tale Heart”?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779435"/>
              </p:ext>
            </p:extLst>
          </p:nvPr>
        </p:nvGraphicFramePr>
        <p:xfrm>
          <a:off x="208074" y="1255295"/>
          <a:ext cx="8554926" cy="496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  <a:r>
                        <a:rPr lang="en-US" sz="2400" dirty="0" smtClean="0"/>
                        <a:t>Silvana</a:t>
                      </a:r>
                      <a:r>
                        <a:rPr lang="en-US" sz="2400" baseline="0" dirty="0" smtClean="0"/>
                        <a:t> fresh</a:t>
                      </a:r>
                      <a:endParaRPr lang="en-US" sz="2400" dirty="0"/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Continue your Essay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2111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#16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the BW question for BW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</a:rPr>
                        <a:t>#11 (11/30)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12/11/2018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9619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What are the elements of plot?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0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864215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author’s _____is the author’s attitude toward the writing (his characters, the situation) and the readers.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 “Us and Them”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9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403388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#19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Tomorrow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___ is a problem or struggle between two characters/forces.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9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835699"/>
              </p:ext>
            </p:extLst>
          </p:nvPr>
        </p:nvGraphicFramePr>
        <p:xfrm>
          <a:off x="208074" y="1255295"/>
          <a:ext cx="8554926" cy="609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BW #20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Monday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Who claims to agree with Mr.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about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televison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but fails to act like him?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family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One of the author’s teachers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author’s mother and father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Some of the author’s siblings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19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1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927247"/>
              </p:ext>
            </p:extLst>
          </p:nvPr>
        </p:nvGraphicFramePr>
        <p:xfrm>
          <a:off x="208074" y="1255295"/>
          <a:ext cx="8554926" cy="4935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BW #21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19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19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If you could write about one important event in your life, what would that event be?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63474"/>
              </p:ext>
            </p:extLst>
          </p:nvPr>
        </p:nvGraphicFramePr>
        <p:xfrm>
          <a:off x="208074" y="1255295"/>
          <a:ext cx="8554926" cy="5027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BW #22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dialogue? 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4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56618"/>
              </p:ext>
            </p:extLst>
          </p:nvPr>
        </p:nvGraphicFramePr>
        <p:xfrm>
          <a:off x="208074" y="1255295"/>
          <a:ext cx="8554926" cy="6200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#23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down what your essay topic will be.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Sample topics: (Most embarrassing moment of your life, a time you overcame a challenge, a memorable experience with family, etc.)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Bubble Map + Plot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6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500354"/>
              </p:ext>
            </p:extLst>
          </p:nvPr>
        </p:nvGraphicFramePr>
        <p:xfrm>
          <a:off x="208074" y="1255295"/>
          <a:ext cx="8554926" cy="4442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#24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TODAY (#’s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What is the lesson learned in your essay/story?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Begin typing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9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12/21/2018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467270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BW #25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TODAY (#’s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 plan on doing over the break?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typing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8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1/07/2019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67449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Have a partner read your essay and use the rubric to evaluate your essay/story.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Continue typing/complete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6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1/08/2019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573293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 learned from writing your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Complete essay on Google Docs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603720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theme?</a:t>
                      </a: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plot?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Mid-term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Complete</a:t>
                      </a:r>
                      <a:r>
                        <a:rPr lang="en-US" sz="1900" b="1" baseline="0" dirty="0" smtClean="0">
                          <a:solidFill>
                            <a:schemeClr val="accent1"/>
                          </a:solidFill>
                        </a:rPr>
                        <a:t> Mid-Term Study Guide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497440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The beating of the heart in “The Tell-Tale Heart” symbolizes _______.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Mid-term Study Guide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Mid-Term Cheat 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>
                          <a:solidFill>
                            <a:schemeClr val="accent1"/>
                          </a:solidFill>
                        </a:rPr>
                        <a:t>Study for Mid-Term</a:t>
                      </a: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6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1/15/2019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636837"/>
              </p:ext>
            </p:extLst>
          </p:nvPr>
        </p:nvGraphicFramePr>
        <p:xfrm>
          <a:off x="208074" y="1255295"/>
          <a:ext cx="8554926" cy="4813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List 2 classroom expectations that you could improve on and explain how you plan to do that.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Review Mid-Term Exam as a class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2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1/25/2019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444343"/>
              </p:ext>
            </p:extLst>
          </p:nvPr>
        </p:nvGraphicFramePr>
        <p:xfrm>
          <a:off x="208074" y="1255295"/>
          <a:ext cx="8554926" cy="44538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challenge you’ve faced as you took part 1 of the PSAT Test Practice?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Passage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of PSAT TEST PRACTICE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#’s 10-19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9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1/29/2019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039261"/>
              </p:ext>
            </p:extLst>
          </p:nvPr>
        </p:nvGraphicFramePr>
        <p:xfrm>
          <a:off x="208074" y="1255295"/>
          <a:ext cx="8554926" cy="444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Grab a Chromebook and be ready to take the common assessment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Common Assessment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79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870281"/>
              </p:ext>
            </p:extLst>
          </p:nvPr>
        </p:nvGraphicFramePr>
        <p:xfrm>
          <a:off x="208074" y="1255295"/>
          <a:ext cx="8554926" cy="5423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 you think “The Book Thief”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(pg.8 #s 20-28)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Or Common Assessment.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6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058733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Have you submitted your permission slip for the movie?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</a:t>
                      </a:r>
                      <a:r>
                        <a:rPr lang="en-US" sz="3200" baseline="0" smtClean="0">
                          <a:solidFill>
                            <a:srgbClr val="FF0000"/>
                          </a:solidFill>
                        </a:rPr>
                        <a:t>s 20-29)</a:t>
                      </a:r>
                      <a:endParaRPr lang="en-US" sz="32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3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650819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area of weakness that you still feel you can improve on?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#s 20-29)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3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379817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strength that you believe you have improved or developed this year?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</a:rPr>
                        <a:t>PSAT Practice (pg.11 #s 20-29)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28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2/08/2019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632615"/>
              </p:ext>
            </p:extLst>
          </p:nvPr>
        </p:nvGraphicFramePr>
        <p:xfrm>
          <a:off x="208074" y="1255295"/>
          <a:ext cx="8554926" cy="5490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#8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new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How can I (Mr.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Yahya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) do a better job of helping you be more successful in the classroom?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Watch “The Book Thief” Movie and answer movie questions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2/14/2019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572314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#9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lesson that you learned from the movie?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Continue Movie Poster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Please do not use the chalk</a:t>
                      </a: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2/19/2019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552812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#10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did you do over the break?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PSAT PRACTICE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2/20/2019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410583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#11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</a:rPr>
                        <a:t>bayan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is cute!!!!!!!!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dialogue?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The Diary of Anne Frank (Act </a:t>
                      </a:r>
                      <a:r>
                        <a:rPr lang="en-US" sz="3600" b="1" baseline="0" smtClean="0">
                          <a:solidFill>
                            <a:schemeClr val="tx1"/>
                          </a:solidFill>
                        </a:rPr>
                        <a:t>1 Scene 1) (Page 510)</a:t>
                      </a: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3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2/21/2019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672213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#12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Who gives Anne Frank her diary?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Scene 1 and 2 Questions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600" b="1" baseline="0" smtClean="0">
                          <a:solidFill>
                            <a:schemeClr val="tx1"/>
                          </a:solidFill>
                        </a:rPr>
                        <a:t>(page 512)</a:t>
                      </a:r>
                      <a:endParaRPr lang="en-US" sz="36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2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2/22/2019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273712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#13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must Jews wear on their clothing to signify their religion?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Complete Scene 1 and 2 Questions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(pages 510-520)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50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2/25/2019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524111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#14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When you annotate a text, what are some things you might do?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Continue Test Practice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2/26/2019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890290"/>
              </p:ext>
            </p:extLst>
          </p:nvPr>
        </p:nvGraphicFramePr>
        <p:xfrm>
          <a:off x="208074" y="1255295"/>
          <a:ext cx="8554926" cy="54235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#15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one thing you’ve learned about the holocaust thus far?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Continue Test Practice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2/27/2019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142237"/>
              </p:ext>
            </p:extLst>
          </p:nvPr>
        </p:nvGraphicFramePr>
        <p:xfrm>
          <a:off x="208074" y="1255295"/>
          <a:ext cx="8554926" cy="5057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#16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does Peter bring with him that Anne could not?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Begin Scene 1 of </a:t>
                      </a:r>
                      <a:r>
                        <a:rPr lang="en-US" sz="3200" b="1" baseline="0" smtClean="0">
                          <a:solidFill>
                            <a:schemeClr val="tx1"/>
                          </a:solidFill>
                        </a:rPr>
                        <a:t>Act 3 (Open up to page 521)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2/28/2019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168462"/>
              </p:ext>
            </p:extLst>
          </p:nvPr>
        </p:nvGraphicFramePr>
        <p:xfrm>
          <a:off x="208074" y="1255295"/>
          <a:ext cx="8554926" cy="5052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BW #</a:t>
                      </a:r>
                      <a:r>
                        <a:rPr lang="en-US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17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was Anne’s nickname at school?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07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Complete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Scene 1 of Act 3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</a:rPr>
                        <a:t>(Pages 521-532)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38145</TotalTime>
  <Words>5483</Words>
  <Application>Microsoft Office PowerPoint</Application>
  <PresentationFormat>On-screen Show (4:3)</PresentationFormat>
  <Paragraphs>1252</Paragraphs>
  <Slides>99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Daily agenda  11/7/2018 </vt:lpstr>
      <vt:lpstr>Daily agenda  11/8/2018 </vt:lpstr>
      <vt:lpstr>Daily agenda  11/9/2018 </vt:lpstr>
      <vt:lpstr>Daily agenda  11/12/2018 </vt:lpstr>
      <vt:lpstr>Daily agenda  11/13/2018 </vt:lpstr>
      <vt:lpstr>Daily agenda  11/14/2018 </vt:lpstr>
      <vt:lpstr>Daily agenda  11/15/2018 </vt:lpstr>
      <vt:lpstr>Daily agenda  11/16/2018 </vt:lpstr>
      <vt:lpstr>Daily agenda  11/19/2018 </vt:lpstr>
      <vt:lpstr>Daily agenda  11/20/2018 </vt:lpstr>
      <vt:lpstr>Daily agenda  11/26/2018 </vt:lpstr>
      <vt:lpstr>Daily agenda  11/27/2018 </vt:lpstr>
      <vt:lpstr>Daily agenda  11/28/2018 </vt:lpstr>
      <vt:lpstr>Daily agenda  11/29/2018 </vt:lpstr>
      <vt:lpstr>Daily agenda  11/30/2018 </vt:lpstr>
      <vt:lpstr>Daily agenda  12/3/2018 </vt:lpstr>
      <vt:lpstr>Daily agenda  12/5/2018 </vt:lpstr>
      <vt:lpstr>Daily agenda  12/6/2018 </vt:lpstr>
      <vt:lpstr>Daily agenda  12/6/2018 </vt:lpstr>
      <vt:lpstr>Daily agenda  12/10/2018 </vt:lpstr>
      <vt:lpstr>Daily agenda  12/11/2018 </vt:lpstr>
      <vt:lpstr>Daily agenda  12/12/2018 </vt:lpstr>
      <vt:lpstr>Daily agenda  12/13/2018 </vt:lpstr>
      <vt:lpstr>Daily agenda  12/14/2018 </vt:lpstr>
      <vt:lpstr>Daily agenda  12/17/2018 </vt:lpstr>
      <vt:lpstr>Daily agenda  12/18/2018 </vt:lpstr>
      <vt:lpstr>Daily agenda  12/19/2018 </vt:lpstr>
      <vt:lpstr>Daily agenda  12/20/2018 </vt:lpstr>
      <vt:lpstr>Daily agenda  12/21/2018 </vt:lpstr>
      <vt:lpstr>Daily agenda  1/07/2019 </vt:lpstr>
      <vt:lpstr>Daily agenda  1/08/2019 </vt:lpstr>
      <vt:lpstr>Daily agenda  1/14/2019 </vt:lpstr>
      <vt:lpstr>Daily agenda  1/15/2019 </vt:lpstr>
      <vt:lpstr>Daily agenda  1/15/2019 </vt:lpstr>
      <vt:lpstr>Daily agenda  1/25/2019 </vt:lpstr>
      <vt:lpstr>Daily agenda  1/29/2019 </vt:lpstr>
      <vt:lpstr>Daily agenda  2/01/2019 </vt:lpstr>
      <vt:lpstr>Daily agenda  2/04/2019 </vt:lpstr>
      <vt:lpstr>Daily agenda  2/05/2019 </vt:lpstr>
      <vt:lpstr>Daily agenda  2/07/2019 </vt:lpstr>
      <vt:lpstr>Daily agenda  2/08/2019 </vt:lpstr>
      <vt:lpstr>Daily agenda  2/14/2019 </vt:lpstr>
      <vt:lpstr>Daily agenda  2/19/2019 </vt:lpstr>
      <vt:lpstr>Daily agenda  2/20/2019 </vt:lpstr>
      <vt:lpstr>Daily agenda  2/21/2019 </vt:lpstr>
      <vt:lpstr>Daily agenda  2/22/2019 </vt:lpstr>
      <vt:lpstr>Daily agenda  2/25/2019 </vt:lpstr>
      <vt:lpstr>Daily agenda  2/26/2019 </vt:lpstr>
      <vt:lpstr>Daily agenda  2/27/2019 </vt:lpstr>
      <vt:lpstr>Daily agenda  2/28/2019 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557</cp:revision>
  <cp:lastPrinted>2018-11-02T15:01:30Z</cp:lastPrinted>
  <dcterms:created xsi:type="dcterms:W3CDTF">2015-09-08T18:01:06Z</dcterms:created>
  <dcterms:modified xsi:type="dcterms:W3CDTF">2019-02-28T14:43:54Z</dcterms:modified>
</cp:coreProperties>
</file>