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5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65" r:id="rId73"/>
    <p:sldId id="350" r:id="rId7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8536" autoAdjust="0"/>
  </p:normalViewPr>
  <p:slideViewPr>
    <p:cSldViewPr>
      <p:cViewPr>
        <p:scale>
          <a:sx n="120" d="100"/>
          <a:sy n="120" d="100"/>
        </p:scale>
        <p:origin x="1866" y="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iLearn.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iLearn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1674"/>
              </p:ext>
            </p:extLst>
          </p:nvPr>
        </p:nvGraphicFramePr>
        <p:xfrm>
          <a:off x="208074" y="1255295"/>
          <a:ext cx="8554926" cy="5907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Today  (37-40) &amp; (1-6)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#6: True or False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____ The monkey’s paw originally came from a holy man in Africa.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________ For the wishes to work, you have to wish out loud.</a:t>
                      </a:r>
                    </a:p>
                    <a:p>
                      <a:pPr marL="0" algn="l" defTabSz="914400" rtl="0" eaLnBrk="1" latinLnBrk="0" hangingPunct="1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Work on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6284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smtClean="0">
                          <a:solidFill>
                            <a:srgbClr val="FF0000"/>
                          </a:solidFill>
                        </a:rPr>
                        <a:t>BW #7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country did Sgt. Major Morris serve in?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With the person next to you, complete test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Review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79879"/>
              </p:ext>
            </p:extLst>
          </p:nvPr>
        </p:nvGraphicFramePr>
        <p:xfrm>
          <a:off x="208074" y="1255295"/>
          <a:ext cx="8554926" cy="4652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your assigned seat and review for your test.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Monkey’s Paw”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57378"/>
              </p:ext>
            </p:extLst>
          </p:nvPr>
        </p:nvGraphicFramePr>
        <p:xfrm>
          <a:off x="208074" y="1255295"/>
          <a:ext cx="8554926" cy="5816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#9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do you think “The Tell Tale Heart”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Depending on how you walk in and begin bell work, I’ll consider giving extra time to complete your test.</a:t>
                      </a:r>
                      <a:endPara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Tell Tale Heart” Vocabulary Log (pg.82)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47182"/>
              </p:ext>
            </p:extLst>
          </p:nvPr>
        </p:nvGraphicFramePr>
        <p:xfrm>
          <a:off x="208074" y="1255295"/>
          <a:ext cx="8554926" cy="5633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#10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is suspense?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Submit Vocab. Log into your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class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hour bin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Begin Reading/Listening to “The Tell Tale Heart”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BOOK FAIR @12:30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11/30/2018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7212"/>
              </p:ext>
            </p:extLst>
          </p:nvPr>
        </p:nvGraphicFramePr>
        <p:xfrm>
          <a:off x="208074" y="1255295"/>
          <a:ext cx="855492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details in the picture (pg.83)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help create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suspense?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40333"/>
              </p:ext>
            </p:extLst>
          </p:nvPr>
        </p:nvGraphicFramePr>
        <p:xfrm>
          <a:off x="208074" y="1255295"/>
          <a:ext cx="8554926" cy="56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List 2 classroom expectations: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Continue 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049501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night did the narrator kill the old man?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Jeopardy game (</a:t>
                      </a:r>
                      <a:r>
                        <a:rPr lang="en-US" sz="3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extra credit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13826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is one type of conflict in “The Tell Tale Heart”?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79435"/>
              </p:ext>
            </p:extLst>
          </p:nvPr>
        </p:nvGraphicFramePr>
        <p:xfrm>
          <a:off x="208074" y="1255295"/>
          <a:ext cx="8554926" cy="496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  <a:r>
                        <a:rPr lang="en-US" sz="2400" dirty="0" smtClean="0"/>
                        <a:t>Silvana</a:t>
                      </a:r>
                      <a:r>
                        <a:rPr lang="en-US" sz="2400" baseline="0" dirty="0" smtClean="0"/>
                        <a:t> fresh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Continue your Essay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111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#16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the BW question for BW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</a:rPr>
                        <a:t>#11 (11/30)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619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What are the elements of plot?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64215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author’s _____is the author’s attitude toward the writing (his characters, the situation) and the readers.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 “Us and Them”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403388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#19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Tomorrow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___ is a problem or struggle between two characters/forces.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35699"/>
              </p:ext>
            </p:extLst>
          </p:nvPr>
        </p:nvGraphicFramePr>
        <p:xfrm>
          <a:off x="208074" y="1255295"/>
          <a:ext cx="8554926" cy="609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#20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Monday</a:t>
                      </a:r>
                      <a:endParaRPr lang="en-US" sz="19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Who claims to agree with Mr.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about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televison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but fails to act like him?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family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One of the author’s teachers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author’s mother and father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Some of the author’s siblings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19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30618</TotalTime>
  <Words>4155</Words>
  <Application>Microsoft Office PowerPoint</Application>
  <PresentationFormat>On-screen Show (4:3)</PresentationFormat>
  <Paragraphs>944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  <vt:lpstr>Daily agenda  11/20/2018 </vt:lpstr>
      <vt:lpstr>Daily agenda  11/26/2018 </vt:lpstr>
      <vt:lpstr>Daily agenda  11/27/2018 </vt:lpstr>
      <vt:lpstr>Daily agenda  11/28/2018 </vt:lpstr>
      <vt:lpstr>Daily agenda  11/29/2018 </vt:lpstr>
      <vt:lpstr>Daily agenda  11/30/2018 </vt:lpstr>
      <vt:lpstr>Daily agenda  12/3/2018 </vt:lpstr>
      <vt:lpstr>Daily agenda  12/5/2018 </vt:lpstr>
      <vt:lpstr>Daily agenda  12/6/2018 </vt:lpstr>
      <vt:lpstr>Daily agenda  12/6/2018 </vt:lpstr>
      <vt:lpstr>Daily agenda  12/10/2018 </vt:lpstr>
      <vt:lpstr>Daily agenda  12/11/2018 </vt:lpstr>
      <vt:lpstr>Daily agenda  12/12/2018 </vt:lpstr>
      <vt:lpstr>Daily agenda  12/13/2018 </vt:lpstr>
      <vt:lpstr>Daily agenda  12/14/2018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436</cp:revision>
  <cp:lastPrinted>2018-11-02T15:01:30Z</cp:lastPrinted>
  <dcterms:created xsi:type="dcterms:W3CDTF">2015-09-08T18:01:06Z</dcterms:created>
  <dcterms:modified xsi:type="dcterms:W3CDTF">2018-12-14T18:05:45Z</dcterms:modified>
</cp:coreProperties>
</file>