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9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6" autoAdjust="0"/>
    <p:restoredTop sz="98536" autoAdjust="0"/>
  </p:normalViewPr>
  <p:slideViewPr>
    <p:cSldViewPr>
      <p:cViewPr>
        <p:scale>
          <a:sx n="110" d="100"/>
          <a:sy n="110" d="100"/>
        </p:scale>
        <p:origin x="-12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iLearn</a:t>
                      </a:r>
                      <a:r>
                        <a:rPr lang="en-US" sz="3200" baseline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26167</TotalTime>
  <Words>3380</Words>
  <Application>Microsoft Office PowerPoint</Application>
  <PresentationFormat>On-screen Show (4:3)</PresentationFormat>
  <Paragraphs>752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355</cp:revision>
  <cp:lastPrinted>2018-11-02T15:01:30Z</cp:lastPrinted>
  <dcterms:created xsi:type="dcterms:W3CDTF">2015-09-08T18:01:06Z</dcterms:created>
  <dcterms:modified xsi:type="dcterms:W3CDTF">2018-11-19T20:02:24Z</dcterms:modified>
</cp:coreProperties>
</file>