
<file path=[Content_Types].xml><?xml version="1.0" encoding="utf-8"?>
<Types xmlns="http://schemas.openxmlformats.org/package/2006/content-types">
  <Override PartName="/ppt/slides/slide94.xml" ContentType="application/vnd.openxmlformats-officedocument.presentationml.slide+xml"/>
  <Override PartName="/ppt/slides/slide142.xml" ContentType="application/vnd.openxmlformats-officedocument.presentationml.slide+xml"/>
  <Override PartName="/ppt/slides/slide820.xml" ContentType="application/vnd.openxmlformats-officedocument.presentationml.slide+xml"/>
  <Override PartName="/ppt/slides/slide1134.xml" ContentType="application/vnd.openxmlformats-officedocument.presentationml.slide+xml"/>
  <Override PartName="/ppt/slides/slide1320.xml" ContentType="application/vnd.openxmlformats-officedocument.presentationml.slide+xml"/>
  <Override PartName="/ppt/slides/slide1796.xml" ContentType="application/vnd.openxmlformats-officedocument.presentationml.slide+xml"/>
  <Override PartName="/ppt/slides/slide1812.xml" ContentType="application/vnd.openxmlformats-officedocument.presentationml.slide+xml"/>
  <Override PartName="/ppt/slides/slide549.xml" ContentType="application/vnd.openxmlformats-officedocument.presentationml.slide+xml"/>
  <Override PartName="/ppt/slides/slide990.xml" ContentType="application/vnd.openxmlformats-officedocument.presentationml.slide+xml"/>
  <Override PartName="/ppt/slides/slide25.xml" ContentType="application/vnd.openxmlformats-officedocument.presentationml.slide+xml"/>
  <Override PartName="/ppt/slides/slide735.xml" ContentType="application/vnd.openxmlformats-officedocument.presentationml.slide+xml"/>
  <Override PartName="/ppt/slides/slide921.xml" ContentType="application/vnd.openxmlformats-officedocument.presentationml.slide+xml"/>
  <Override PartName="/ppt/slides/slide1049.xml" ContentType="application/vnd.openxmlformats-officedocument.presentationml.slide+xml"/>
  <Override PartName="/ppt/slides/slide1490.xml" ContentType="application/vnd.openxmlformats-officedocument.presentationml.slide+xml"/>
  <Override PartName="/ppt/slides/slide1727.xml" ContentType="application/vnd.openxmlformats-officedocument.presentationml.slide+xml"/>
  <Override PartName="/ppt/slides/slide1913.xml" ContentType="application/vnd.openxmlformats-officedocument.presentationml.slide+xml"/>
  <Default Extension="xml" ContentType="application/xml"/>
  <Override PartName="/ppt/slides/slide243.xml" ContentType="application/vnd.openxmlformats-officedocument.presentationml.slide+xml"/>
  <Override PartName="/ppt/slides/slide1235.xml" ContentType="application/vnd.openxmlformats-officedocument.presentationml.slide+xml"/>
  <Override PartName="/ppt/slides/slide1421.xml" ContentType="application/vnd.openxmlformats-officedocument.presentationml.slide+xml"/>
  <Override PartName="/ppt/slides/slide1897.xml" ContentType="application/vnd.openxmlformats-officedocument.presentationml.slide+xml"/>
  <Override PartName="/ppt/slides/slide836.xml" ContentType="application/vnd.openxmlformats-officedocument.presentationml.slide+xml"/>
  <Override PartName="/ppt/slides/slide1591.xml" ContentType="application/vnd.openxmlformats-officedocument.presentationml.slide+xml"/>
  <Override PartName="/ppt/slides/slide158.xml" ContentType="application/vnd.openxmlformats-officedocument.presentationml.slide+xml"/>
  <Override PartName="/ppt/slides/slide344.xml" ContentType="application/vnd.openxmlformats-officedocument.presentationml.slide+xml"/>
  <Override PartName="/ppt/slides/slide1336.xml" ContentType="application/vnd.openxmlformats-officedocument.presentationml.slide+xml"/>
  <Override PartName="/ppt/slides/slide1828.xml" ContentType="application/vnd.openxmlformats-officedocument.presentationml.slide+xml"/>
  <Override PartName="/ppt/slides/slide530.xml" ContentType="application/vnd.openxmlformats-officedocument.presentationml.slide+xml"/>
  <Override PartName="/ppt/slides/slide1522.xml" ContentType="application/vnd.openxmlformats-officedocument.presentationml.slide+xml"/>
  <Override PartName="/ppt/slides/slide259.xml" ContentType="application/vnd.openxmlformats-officedocument.presentationml.slide+xml"/>
  <Override PartName="/ppt/slides/slide937.xml" ContentType="application/vnd.openxmlformats-officedocument.presentationml.slide+xml"/>
  <Override PartName="/ppt/slides/slide1030.xml" ContentType="application/vnd.openxmlformats-officedocument.presentationml.slide+xml"/>
  <Override PartName="/ppt/slides/slide1692.xml" ContentType="application/vnd.openxmlformats-officedocument.presentationml.slide+xml"/>
  <Override PartName="/ppt/slides/slide1929.xml" ContentType="application/vnd.openxmlformats-officedocument.presentationml.slide+xml"/>
  <Override PartName="/ppt/slides/slide445.xml" ContentType="application/vnd.openxmlformats-officedocument.presentationml.slide+xml"/>
  <Override PartName="/ppt/slides/slide631.xml" ContentType="application/vnd.openxmlformats-officedocument.presentationml.slide+xml"/>
  <Override PartName="/ppt/slides/slide1437.xml" ContentType="application/vnd.openxmlformats-officedocument.presentationml.slide+xml"/>
  <Default Extension="png" ContentType="image/png"/>
  <Override PartName="/ppt/slides/slide1131.xml" ContentType="application/vnd.openxmlformats-officedocument.presentationml.slide+xml"/>
  <Override PartName="/ppt/slides/slide1623.xml" ContentType="application/vnd.openxmlformats-officedocument.presentationml.slide+xml"/>
  <Override PartName="/ppt/slides/slide91.xml" ContentType="application/vnd.openxmlformats-officedocument.presentationml.slide+xml"/>
  <Override PartName="/ppt/slides/slide1793.xml" ContentType="application/vnd.openxmlformats-officedocument.presentationml.slide+xml"/>
  <Override PartName="/ppt/slides/slide22.xml" ContentType="application/vnd.openxmlformats-officedocument.presentationml.slide+xml"/>
  <Override PartName="/ppt/slides/slide546.xml" ContentType="application/vnd.openxmlformats-officedocument.presentationml.slide+xml"/>
  <Override PartName="/ppt/slides/slide732.xml" ContentType="application/vnd.openxmlformats-officedocument.presentationml.slide+xml"/>
  <Override PartName="/ppt/slides/slide1046.xml" ContentType="application/vnd.openxmlformats-officedocument.presentationml.slide+xml"/>
  <Override PartName="/ppt/slides/slide1538.xml" ContentType="application/vnd.openxmlformats-officedocument.presentationml.slide+xml"/>
  <Override PartName="/ppt/slides/slide1724.xml" ContentType="application/vnd.openxmlformats-officedocument.presentationml.slide+xml"/>
  <Override PartName="/ppt/slides/slide240.xml" ContentType="application/vnd.openxmlformats-officedocument.presentationml.slide+xml"/>
  <Override PartName="/ppt/slides/slide1232.xml" ContentType="application/vnd.openxmlformats-officedocument.presentationml.slide+xml"/>
  <Override PartName="/ppt/slides/slide1894.xml" ContentType="application/vnd.openxmlformats-officedocument.presentationml.slide+xml"/>
  <Override PartName="/ppt/slides/slide1910.xml" ContentType="application/vnd.openxmlformats-officedocument.presentationml.slide+xml"/>
  <Override PartName="/ppt/slides/slide647.xml" ContentType="application/vnd.openxmlformats-officedocument.presentationml.slide+xml"/>
  <Override PartName="/ppt/slides/slide1639.xml" ContentType="application/vnd.openxmlformats-officedocument.presentationml.slide+xml"/>
  <Override PartName="/ppt/slides/slide155.xml" ContentType="application/vnd.openxmlformats-officedocument.presentationml.slide+xml"/>
  <Override PartName="/ppt/slides/slide833.xml" ContentType="application/vnd.openxmlformats-officedocument.presentationml.slide+xml"/>
  <Override PartName="/ppt/slides/slide1147.xml" ContentType="application/vnd.openxmlformats-officedocument.presentationml.slide+xml"/>
  <Override PartName="/ppt/slides/slide1825.xml" ContentType="application/vnd.openxmlformats-officedocument.presentationml.slide+xml"/>
  <Override PartName="/ppt/slides/slide341.xml" ContentType="application/vnd.openxmlformats-officedocument.presentationml.slide+xml"/>
  <Override PartName="/ppt/slides/slide1333.xml" ContentType="application/vnd.openxmlformats-officedocument.presentationml.slide+xml"/>
  <Override PartName="/ppt/slides/slide38.xml" ContentType="application/vnd.openxmlformats-officedocument.presentationml.slide+xml"/>
  <Override PartName="/ppt/slides/slide748.xml" ContentType="application/vnd.openxmlformats-officedocument.presentationml.slide+xml"/>
  <Override PartName="/ppt/slides/slide256.xml" ContentType="application/vnd.openxmlformats-officedocument.presentationml.slide+xml"/>
  <Override PartName="/ppt/slides/slide442.xml" ContentType="application/vnd.openxmlformats-officedocument.presentationml.slide+xml"/>
  <Override PartName="/ppt/slides/slide934.xml" ContentType="application/vnd.openxmlformats-officedocument.presentationml.slide+xml"/>
  <Override PartName="/ppt/slides/slide1248.xml" ContentType="application/vnd.openxmlformats-officedocument.presentationml.slide+xml"/>
  <Override PartName="/ppt/slides/slide1434.xml" ContentType="application/vnd.openxmlformats-officedocument.presentationml.slide+xml"/>
  <Override PartName="/ppt/slides/slide1926.xml" ContentType="application/vnd.openxmlformats-officedocument.presentationml.slide+xml"/>
  <Override PartName="/ppt/slides/slide1620.xml" ContentType="application/vnd.openxmlformats-officedocument.presentationml.slide+xml"/>
  <Override PartName="/ppt/slides/slide357.xml" ContentType="application/vnd.openxmlformats-officedocument.presentationml.slide+xml"/>
  <Override PartName="/ppt/slides/slide849.xml" ContentType="application/vnd.openxmlformats-officedocument.presentationml.slide+xml"/>
  <Override PartName="/ppt/slides/slide1790.xml" ContentType="application/vnd.openxmlformats-officedocument.presentationml.slide+xml"/>
  <Override PartName="/ppt/slides/slide543.xml" ContentType="application/vnd.openxmlformats-officedocument.presentationml.slide+xml"/>
  <Override PartName="/ppt/slides/slide1349.xml" ContentType="application/vnd.openxmlformats-officedocument.presentationml.slide+xml"/>
  <Override PartName="/ppt/slides/slide1535.xml" ContentType="application/vnd.openxmlformats-officedocument.presentationml.slide+xml"/>
  <Override PartName="/ppt/slides/slide1043.xml" ContentType="application/vnd.openxmlformats-officedocument.presentationml.slide+xml"/>
  <Override PartName="/ppt/slides/slide1721.xml" ContentType="application/vnd.openxmlformats-officedocument.presentationml.slide+xml"/>
  <Override PartName="/ppt/slides/slide458.xml" ContentType="application/vnd.openxmlformats-officedocument.presentationml.slide+xml"/>
  <Override PartName="/ppt/slides/slide1891.xml" ContentType="application/vnd.openxmlformats-officedocument.presentationml.slide+xml"/>
  <Override PartName="/ppt/slides/slide644.xml" ContentType="application/vnd.openxmlformats-officedocument.presentationml.slide+xml"/>
  <Override PartName="/ppt/slides/slide830.xml" ContentType="application/vnd.openxmlformats-officedocument.presentationml.slide+xml"/>
  <Override PartName="/ppt/slides/slide1636.xml" ContentType="application/vnd.openxmlformats-officedocument.presentationml.slide+xml"/>
  <Override PartName="/ppt/slides/slide1822.xml" ContentType="application/vnd.openxmlformats-officedocument.presentationml.slide+xml"/>
  <Override PartName="/ppt/slides/slide152.xml" ContentType="application/vnd.openxmlformats-officedocument.presentationml.slide+xml"/>
  <Override PartName="/ppt/slides/slide1144.xml" ContentType="application/vnd.openxmlformats-officedocument.presentationml.slide+xml"/>
  <Override PartName="/ppt/slides/slide1330.xml" ContentType="application/vnd.openxmlformats-officedocument.presentationml.slide+xml"/>
  <Override PartName="/ppt/slides/slide559.xml" ContentType="application/vnd.openxmlformats-officedocument.presentationml.slide+xml"/>
  <Override PartName="/ppt/slides/slide745.xml" ContentType="application/vnd.openxmlformats-officedocument.presentationml.slide+xml"/>
  <Override PartName="/ppt/slides/slide35.xml" ContentType="application/vnd.openxmlformats-officedocument.presentationml.slide+xml"/>
  <Override PartName="/ppt/slides/slide253.xml" ContentType="application/vnd.openxmlformats-officedocument.presentationml.slide+xml"/>
  <Override PartName="/ppt/slides/slide931.xml" ContentType="application/vnd.openxmlformats-officedocument.presentationml.slide+xml"/>
  <Override PartName="/ppt/slides/slide1059.xml" ContentType="application/vnd.openxmlformats-officedocument.presentationml.slide+xml"/>
  <Override PartName="/ppt/slides/slide1245.xml" ContentType="application/vnd.openxmlformats-officedocument.presentationml.slide+xml"/>
  <Override PartName="/ppt/slides/slide1737.xml" ContentType="application/vnd.openxmlformats-officedocument.presentationml.slide+xml"/>
  <Override PartName="/ppt/slides/slide1923.xml" ContentType="application/vnd.openxmlformats-officedocument.presentationml.slide+xml"/>
  <Override PartName="/ppt/slides/slide1431.xml" ContentType="application/vnd.openxmlformats-officedocument.presentationml.slide+xml"/>
  <Override PartName="/ppt/slides/slide168.xml" ContentType="application/vnd.openxmlformats-officedocument.presentationml.slide+xml"/>
  <Override PartName="/ppt/slides/slide846.xml" ContentType="application/vnd.openxmlformats-officedocument.presentationml.slide+xml"/>
  <Override PartName="/ppt/slides/slide1838.xml" ContentType="application/vnd.openxmlformats-officedocument.presentationml.slide+xml"/>
  <Override PartName="/ppt/slides/slide354.xml" ContentType="application/vnd.openxmlformats-officedocument.presentationml.slide+xml"/>
  <Override PartName="/ppt/slides/slide540.xml" ContentType="application/vnd.openxmlformats-officedocument.presentationml.slide+xml"/>
  <Override PartName="/ppt/slides/slide1346.xml" ContentType="application/vnd.openxmlformats-officedocument.presentationml.slide+xml"/>
  <Override PartName="/ppt/slides/slide1040.xml" ContentType="application/vnd.openxmlformats-officedocument.presentationml.slide+xml"/>
  <Override PartName="/ppt/slides/slide1532.xml" ContentType="application/vnd.openxmlformats-officedocument.presentationml.slide+xml"/>
  <Override PartName="/ppt/slides/slide269.xml" ContentType="application/vnd.openxmlformats-officedocument.presentationml.slide+xml"/>
  <Override PartName="/ppt/slides/slide947.xml" ContentType="application/vnd.openxmlformats-officedocument.presentationml.slide+xml"/>
  <Override PartName="/ppt/slides/slide1939.xml" ContentType="application/vnd.openxmlformats-officedocument.presentationml.slide+xml"/>
  <Override PartName="/ppt/slides/slide455.xml" ContentType="application/vnd.openxmlformats-officedocument.presentationml.slide+xml"/>
  <Override PartName="/ppt/slides/slide641.xml" ContentType="application/vnd.openxmlformats-officedocument.presentationml.slide+xml"/>
  <Override PartName="/ppt/slides/slide1447.xml" ContentType="application/vnd.openxmlformats-officedocument.presentationml.slide+xml"/>
  <Override PartName="/ppt/slides/slide1633.xml" ContentType="application/vnd.openxmlformats-officedocument.presentationml.slide+xml"/>
  <Override PartName="/ppt/slides/slide1141.xml" ContentType="application/vnd.openxmlformats-officedocument.presentationml.slide+xml"/>
  <Override PartName="/ppt/slides/slide556.xml" ContentType="application/vnd.openxmlformats-officedocument.presentationml.slide+xml"/>
  <Override PartName="/ppt/slides/slide1548.xml" ContentType="application/vnd.openxmlformats-officedocument.presentationml.slide+xml"/>
  <Override PartName="/ppt/slides/slide32.xml" ContentType="application/vnd.openxmlformats-officedocument.presentationml.slide+xml"/>
  <Override PartName="/ppt/slides/slide742.xml" ContentType="application/vnd.openxmlformats-officedocument.presentationml.slide+xml"/>
  <Override PartName="/ppt/slides/slide1056.xml" ContentType="application/vnd.openxmlformats-officedocument.presentationml.slide+xml"/>
  <Override PartName="/ppt/slides/slide1734.xml" ContentType="application/vnd.openxmlformats-officedocument.presentationml.slide+xml"/>
  <Override PartName="/ppt/slides/slide250.xml" ContentType="application/vnd.openxmlformats-officedocument.presentationml.slide+xml"/>
  <Override PartName="/ppt/slides/slide1242.xml" ContentType="application/vnd.openxmlformats-officedocument.presentationml.slide+xml"/>
  <Override PartName="/ppt/slides/slide1920.xml" ContentType="application/vnd.openxmlformats-officedocument.presentationml.slide+xml"/>
  <Override PartName="/ppt/slides/slide657.xml" ContentType="application/vnd.openxmlformats-officedocument.presentationml.slide+xml"/>
  <Override PartName="/ppt/slides/slide1649.xml" ContentType="application/vnd.openxmlformats-officedocument.presentationml.slide+xml"/>
  <Override PartName="/ppt/slides/slide165.xml" ContentType="application/vnd.openxmlformats-officedocument.presentationml.slide+xml"/>
  <Override PartName="/ppt/slides/slide351.xml" ContentType="application/vnd.openxmlformats-officedocument.presentationml.slide+xml"/>
  <Override PartName="/ppt/slides/slide843.xml" ContentType="application/vnd.openxmlformats-officedocument.presentationml.slide+xml"/>
  <Override PartName="/ppt/slides/slide1157.xml" ContentType="application/vnd.openxmlformats-officedocument.presentationml.slide+xml"/>
  <Override PartName="/ppt/slides/slide1343.xml" ContentType="application/vnd.openxmlformats-officedocument.presentationml.slide+xml"/>
  <Override PartName="/ppt/slides/slide1835.xml" ContentType="application/vnd.openxmlformats-officedocument.presentationml.slide+xml"/>
  <Override PartName="/ppt/slides/slide48.xml" ContentType="application/vnd.openxmlformats-officedocument.presentationml.slide+xml"/>
  <Override PartName="/ppt/slides/slide758.xml" ContentType="application/vnd.openxmlformats-officedocument.presentationml.slide+xml"/>
  <Override PartName="/ppt/slides/slide944.xml" ContentType="application/vnd.openxmlformats-officedocument.presentationml.slide+xml"/>
  <Override PartName="/ppt/slides/slide1936.xml" ContentType="application/vnd.openxmlformats-officedocument.presentationml.slide+xml"/>
  <Override PartName="/ppt/slides/slide266.xml" ContentType="application/vnd.openxmlformats-officedocument.presentationml.slide+xml"/>
  <Override PartName="/ppt/slides/slide452.xml" ContentType="application/vnd.openxmlformats-officedocument.presentationml.slide+xml"/>
  <Override PartName="/ppt/slides/slide1258.xml" ContentType="application/vnd.openxmlformats-officedocument.presentationml.slide+xml"/>
  <Override PartName="/ppt/slides/slide1444.xml" ContentType="application/vnd.openxmlformats-officedocument.presentationml.slide+xml"/>
  <Override PartName="/ppt/slides/slide859.xml" ContentType="application/vnd.openxmlformats-officedocument.presentationml.slide+xml"/>
  <Override PartName="/ppt/slides/slide1630.xml" ContentType="application/vnd.openxmlformats-officedocument.presentationml.slide+xml"/>
  <Override PartName="/ppt/slides/slide367.xml" ContentType="application/vnd.openxmlformats-officedocument.presentationml.slide+xml"/>
  <Override PartName="/ppt/slides/slide1359.xml" ContentType="application/vnd.openxmlformats-officedocument.presentationml.slide+xml"/>
  <Override PartName="/ppt/slides/slide553.xml" ContentType="application/vnd.openxmlformats-officedocument.presentationml.slide+xml"/>
  <Override PartName="/ppt/slides/slide1545.xml" ContentType="application/vnd.openxmlformats-officedocument.presentationml.slide+xml"/>
  <Override PartName="/ppt/slides/slide1731.xml" ContentType="application/vnd.openxmlformats-officedocument.presentationml.slide+xml"/>
  <Override PartName="/ppt/slides/slide1053.xml" ContentType="application/vnd.openxmlformats-officedocument.presentationml.slide+xml"/>
  <Override PartName="/ppt/slides/slide468.xml" ContentType="application/vnd.openxmlformats-officedocument.presentationml.slide+xml"/>
  <Override PartName="/ppt/slides/slide654.xml" ContentType="application/vnd.openxmlformats-officedocument.presentationml.slide+xml"/>
  <Override PartName="/ppt/slides/slide162.xml" ContentType="application/vnd.openxmlformats-officedocument.presentationml.slide+xml"/>
  <Override PartName="/ppt/slides/slide840.xml" ContentType="application/vnd.openxmlformats-officedocument.presentationml.slide+xml"/>
  <Override PartName="/ppt/slides/slide1154.xml" ContentType="application/vnd.openxmlformats-officedocument.presentationml.slide+xml"/>
  <Override PartName="/ppt/slides/slide1646.xml" ContentType="application/vnd.openxmlformats-officedocument.presentationml.slide+xml"/>
  <Override PartName="/ppt/slides/slide1832.xml" ContentType="application/vnd.openxmlformats-officedocument.presentationml.slide+xml"/>
  <Override PartName="/ppt/slides/slide1340.xml" ContentType="application/vnd.openxmlformats-officedocument.presentationml.slide+xml"/>
  <Override PartName="/ppt/slides/slide45.xml" ContentType="application/vnd.openxmlformats-officedocument.presentationml.slide+xml"/>
  <Override PartName="/ppt/slides/slide569.xml" ContentType="application/vnd.openxmlformats-officedocument.presentationml.slide+xml"/>
  <Override PartName="/ppt/slides/slide755.xml" ContentType="application/vnd.openxmlformats-officedocument.presentationml.slide+xml"/>
  <Override PartName="/ppt/slides/slide1069.xml" ContentType="application/vnd.openxmlformats-officedocument.presentationml.slide+xml"/>
  <Override PartName="/ppt/slides/slide1747.xml" ContentType="application/vnd.openxmlformats-officedocument.presentationml.slide+xml"/>
  <Override PartName="/ppt/slides/slide263.xml" ContentType="application/vnd.openxmlformats-officedocument.presentationml.slide+xml"/>
  <Override PartName="/ppt/slides/slide941.xml" ContentType="application/vnd.openxmlformats-officedocument.presentationml.slide+xml"/>
  <Override PartName="/ppt/slides/slide1255.xml" ContentType="application/vnd.openxmlformats-officedocument.presentationml.slide+xml"/>
  <Override PartName="/ppt/slides/slide1933.xml" ContentType="application/vnd.openxmlformats-officedocument.presentationml.slide+xml"/>
  <Override PartName="/ppt/slides/slide1441.xml" ContentType="application/vnd.openxmlformats-officedocument.presentationml.slide+xml"/>
  <Override PartName="/ppt/slides/slide178.xml" ContentType="application/vnd.openxmlformats-officedocument.presentationml.slide+xml"/>
  <Override PartName="/ppt/slides/slide856.xml" ContentType="application/vnd.openxmlformats-officedocument.presentationml.slide+xml"/>
  <Override PartName="/ppt/slides/slide1848.xml" ContentType="application/vnd.openxmlformats-officedocument.presentationml.slide+xml"/>
  <Override PartName="/ppt/slides/slide364.xml" ContentType="application/vnd.openxmlformats-officedocument.presentationml.slide+xml"/>
  <Override PartName="/ppt/slides/slide550.xml" ContentType="application/vnd.openxmlformats-officedocument.presentationml.slide+xml"/>
  <Override PartName="/ppt/slides/slide1356.xml" ContentType="application/vnd.openxmlformats-officedocument.presentationml.slide+xml"/>
  <Override PartName="/ppt/slides/slide1542.xml" ContentType="application/vnd.openxmlformats-officedocument.presentationml.slide+xml"/>
  <Override PartName="/ppt/slides/slide109.xml" ContentType="application/vnd.openxmlformats-officedocument.presentationml.slide+xml"/>
  <Override PartName="/ppt/slides/slide1050.xml" ContentType="application/vnd.openxmlformats-officedocument.presentationml.slide+xml"/>
  <Override PartName="/ppt/slides/slide279.xml" ContentType="application/vnd.openxmlformats-officedocument.presentationml.slide+xml"/>
  <Override PartName="/ppt/slides/slide465.xml" ContentType="application/vnd.openxmlformats-officedocument.presentationml.slide+xml"/>
  <Override PartName="/ppt/slides/slide957.xml" ContentType="application/vnd.openxmlformats-officedocument.presentationml.slide+xml"/>
  <Override PartName="/ppt/slides/slide1457.xml" ContentType="application/vnd.openxmlformats-officedocument.presentationml.slide+xml"/>
  <Override PartName="/ppt/slides/slide1949.xml" ContentType="application/vnd.openxmlformats-officedocument.presentationml.slide+xml"/>
  <Override PartName="/ppt/slides/slide651.xml" ContentType="application/vnd.openxmlformats-officedocument.presentationml.slide+xml"/>
  <Override PartName="/ppt/slides/slide1643.xml" ContentType="application/vnd.openxmlformats-officedocument.presentationml.slide+xml"/>
  <Override PartName="/ppt/slides/slide1151.xml" ContentType="application/vnd.openxmlformats-officedocument.presentationml.slide+xml"/>
  <Override PartName="/ppt/slides/slide566.xml" ContentType="application/vnd.openxmlformats-officedocument.presentationml.slide+xml"/>
  <Override PartName="/ppt/slides/slide1558.xml" ContentType="application/vnd.openxmlformats-officedocument.presentationml.slide+xml"/>
  <Override PartName="/ppt/slides/slide42.xml" ContentType="application/vnd.openxmlformats-officedocument.presentationml.slide+xml"/>
  <Override PartName="/ppt/slides/slide260.xml" ContentType="application/vnd.openxmlformats-officedocument.presentationml.slide+xml"/>
  <Override PartName="/ppt/slides/slide752.xml" ContentType="application/vnd.openxmlformats-officedocument.presentationml.slide+xml"/>
  <Override PartName="/ppt/slides/slide1066.xml" ContentType="application/vnd.openxmlformats-officedocument.presentationml.slide+xml"/>
  <Override PartName="/ppt/slides/slide1252.xml" ContentType="application/vnd.openxmlformats-officedocument.presentationml.slide+xml"/>
  <Override PartName="/ppt/slides/slide1744.xml" ContentType="application/vnd.openxmlformats-officedocument.presentationml.slide+xml"/>
  <Override PartName="/ppt/slides/slide1930.xml" ContentType="application/vnd.openxmlformats-officedocument.presentationml.slide+xml"/>
  <Override PartName="/ppt/slides/slide667.xml" ContentType="application/vnd.openxmlformats-officedocument.presentationml.slide+xml"/>
  <Override PartName="/ppt/slides/slide853.xml" ContentType="application/vnd.openxmlformats-officedocument.presentationml.slide+xml"/>
  <Override PartName="/ppt/slides/slide1659.xml" ContentType="application/vnd.openxmlformats-officedocument.presentationml.slide+xml"/>
  <Override PartName="/ppt/slides/slide1845.xml" ContentType="application/vnd.openxmlformats-officedocument.presentationml.slide+xml"/>
  <Override PartName="/ppt/slides/slide175.xml" ContentType="application/vnd.openxmlformats-officedocument.presentationml.slide+xml"/>
  <Override PartName="/ppt/slides/slide361.xml" ContentType="application/vnd.openxmlformats-officedocument.presentationml.slide+xml"/>
  <Override PartName="/ppt/slides/slide1167.xml" ContentType="application/vnd.openxmlformats-officedocument.presentationml.slide+xml"/>
  <Override PartName="/ppt/slides/slide1353.xml" ContentType="application/vnd.openxmlformats-officedocument.presentationml.slide+xml"/>
  <Override PartName="/ppt/slides/slide106.xml" ContentType="application/vnd.openxmlformats-officedocument.presentationml.slide+xml"/>
  <Override PartName="/ppt/slides/slide768.xml" ContentType="application/vnd.openxmlformats-officedocument.presentationml.slide+xml"/>
  <Override PartName="/ppt/slides/slide58.xml" ContentType="application/vnd.openxmlformats-officedocument.presentationml.slide+xml"/>
  <Override PartName="/ppt/slides/slide276.xml" ContentType="application/vnd.openxmlformats-officedocument.presentationml.slide+xml"/>
  <Override PartName="/ppt/slides/slide954.xml" ContentType="application/vnd.openxmlformats-officedocument.presentationml.slide+xml"/>
  <Override PartName="/ppt/slides/slide1268.xml" ContentType="application/vnd.openxmlformats-officedocument.presentationml.slide+xml"/>
  <Override PartName="/ppt/slides/slide1946.xml" ContentType="application/vnd.openxmlformats-officedocument.presentationml.slide+xml"/>
  <Override PartName="/ppt/slides/slide462.xml" ContentType="application/vnd.openxmlformats-officedocument.presentationml.slide+xml"/>
  <Override PartName="/ppt/slides/slide1454.xml" ContentType="application/vnd.openxmlformats-officedocument.presentationml.slide+xml"/>
  <Override PartName="/ppt/slides/slide1640.xml" ContentType="application/vnd.openxmlformats-officedocument.presentationml.slide+xml"/>
  <Override PartName="/ppt/slides/slide207.xml" ContentType="application/vnd.openxmlformats-officedocument.presentationml.slide+xml"/>
  <Override PartName="/ppt/slides/slide869.xml" ContentType="application/vnd.openxmlformats-officedocument.presentationml.slide+xml"/>
  <Override PartName="/ppt/slides/slide377.xml" ContentType="application/vnd.openxmlformats-officedocument.presentationml.slide+xml"/>
  <Override PartName="/ppt/slides/slide563.xml" ContentType="application/vnd.openxmlformats-officedocument.presentationml.slide+xml"/>
  <Override PartName="/ppt/slides/slide1369.xml" ContentType="application/vnd.openxmlformats-officedocument.presentationml.slide+xml"/>
  <Override PartName="/ppt/slides/slide308.xml" ContentType="application/vnd.openxmlformats-officedocument.presentationml.slide+xml"/>
  <Override PartName="/ppt/slides/slide1063.xml" ContentType="application/vnd.openxmlformats-officedocument.presentationml.slide+xml"/>
  <Override PartName="/ppt/slides/slide1555.xml" ContentType="application/vnd.openxmlformats-officedocument.presentationml.slide+xml"/>
  <Override PartName="/ppt/slides/slide1741.xml" ContentType="application/vnd.openxmlformats-officedocument.presentationml.slide+xml"/>
  <Override PartName="/ppt/slides/slide478.xml" ContentType="application/vnd.openxmlformats-officedocument.presentationml.slide+xml"/>
  <Override PartName="/ppt/slides/slide664.xml" ContentType="application/vnd.openxmlformats-officedocument.presentationml.slide+xml"/>
  <Override PartName="/ppt/slides/slide1656.xml" ContentType="application/vnd.openxmlformats-officedocument.presentationml.slide+xml"/>
  <Override PartName="/ppt/slides/slide172.xml" ContentType="application/vnd.openxmlformats-officedocument.presentationml.slide+xml"/>
  <Override PartName="/ppt/slides/slide409.xml" ContentType="application/vnd.openxmlformats-officedocument.presentationml.slide+xml"/>
  <Override PartName="/ppt/slides/slide850.xml" ContentType="application/vnd.openxmlformats-officedocument.presentationml.slide+xml"/>
  <Override PartName="/ppt/slides/slide1164.xml" ContentType="application/vnd.openxmlformats-officedocument.presentationml.slide+xml"/>
  <Override PartName="/ppt/slides/slide1842.xml" ContentType="application/vnd.openxmlformats-officedocument.presentationml.slide+xml"/>
  <Override PartName="/ppt/slides/slide103.xml" ContentType="application/vnd.openxmlformats-officedocument.presentationml.slide+xml"/>
  <Override PartName="/ppt/slides/slide579.xml" ContentType="application/vnd.openxmlformats-officedocument.presentationml.slide+xml"/>
  <Override PartName="/ppt/slides/slide1350.xml" ContentType="application/vnd.openxmlformats-officedocument.presentationml.slide+xml"/>
  <Override PartName="/ppt/slideLayouts/slideLayout7.xml" ContentType="application/vnd.openxmlformats-officedocument.presentationml.slideLayout+xml"/>
  <Override PartName="/ppt/slides/slide55.xml" ContentType="application/vnd.openxmlformats-officedocument.presentationml.slide+xml"/>
  <Override PartName="/ppt/slides/slide765.xml" ContentType="application/vnd.openxmlformats-officedocument.presentationml.slide+xml"/>
  <Override PartName="/ppt/slides/slide951.xml" ContentType="application/vnd.openxmlformats-officedocument.presentationml.slide+xml"/>
  <Override PartName="/ppt/slides/slide1079.xml" ContentType="application/vnd.openxmlformats-officedocument.presentationml.slide+xml"/>
  <Override PartName="/ppt/slides/slide1757.xml" ContentType="application/vnd.openxmlformats-officedocument.presentationml.slide+xml"/>
  <Override PartName="/ppt/slides/slide273.xml" ContentType="application/vnd.openxmlformats-officedocument.presentationml.slide+xml"/>
  <Override PartName="/ppt/slides/slide1265.xml" ContentType="application/vnd.openxmlformats-officedocument.presentationml.slide+xml"/>
  <Override PartName="/ppt/slides/slide1451.xml" ContentType="application/vnd.openxmlformats-officedocument.presentationml.slide+xml"/>
  <Override PartName="/ppt/slides/slide1943.xml" ContentType="application/vnd.openxmlformats-officedocument.presentationml.slide+xml"/>
  <Override PartName="/ppt/presentation.xml" ContentType="application/vnd.openxmlformats-officedocument.presentationml.presentation.main+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374.xml" ContentType="application/vnd.openxmlformats-officedocument.presentationml.slide+xml"/>
  <Override PartName="/ppt/slides/slide721.xml" ContentType="application/vnd.openxmlformats-officedocument.presentationml.slide+xml"/>
  <Override PartName="/ppt/slides/slide866.xml" ContentType="application/vnd.openxmlformats-officedocument.presentationml.slide+xml"/>
  <Override PartName="/ppt/slides/slide1035.xml" ContentType="application/vnd.openxmlformats-officedocument.presentationml.slide+xml"/>
  <Override PartName="/ppt/slides/slide1366.xml" ContentType="application/vnd.openxmlformats-officedocument.presentationml.slide+xml"/>
  <Override PartName="/ppt/slides/slide1713.xml" ContentType="application/vnd.openxmlformats-officedocument.presentationml.slide+xml"/>
  <Override PartName="/ppt/slides/slide1858.xml" ContentType="application/vnd.openxmlformats-officedocument.presentationml.slide+xml"/>
  <Override PartName="/ppt/slides/slide119.xml" ContentType="application/vnd.openxmlformats-officedocument.presentationml.slide+xml"/>
  <Override PartName="/ppt/slides/slide560.xml" ContentType="application/vnd.openxmlformats-officedocument.presentationml.slide+xml"/>
  <Override PartName="/ppt/slides/slide891.xml" ContentType="application/vnd.openxmlformats-officedocument.presentationml.slide+xml"/>
  <Override PartName="/ppt/slides/slide1221.xml" ContentType="application/vnd.openxmlformats-officedocument.presentationml.slide+xml"/>
  <Override PartName="/ppt/slides/slide1552.xml" ContentType="application/vnd.openxmlformats-officedocument.presentationml.slide+xml"/>
  <Override PartName="/ppt/slides/slide1697.xml" ContentType="application/vnd.openxmlformats-officedocument.presentationml.slide+xml"/>
  <Override PartName="/ppt/slides/slide1883.xml" ContentType="application/vnd.openxmlformats-officedocument.presentationml.slide+xml"/>
  <Override PartName="/ppt/slideLayouts/slideLayout10.xml" ContentType="application/vnd.openxmlformats-officedocument.presentationml.slideLayout+xml"/>
  <Override PartName="/ppt/slides/slide305.xml" ContentType="application/vnd.openxmlformats-officedocument.presentationml.slide+xml"/>
  <Override PartName="/ppt/slides/slide636.xml" ContentType="application/vnd.openxmlformats-officedocument.presentationml.slide+xml"/>
  <Override PartName="/ppt/slides/slide967.xml" ContentType="application/vnd.openxmlformats-officedocument.presentationml.slide+xml"/>
  <Override PartName="/ppt/slides/slide1060.xml" ContentType="application/vnd.openxmlformats-officedocument.presentationml.slide+xml"/>
  <Override PartName="/ppt/slides/slide1391.xml" ContentType="application/vnd.openxmlformats-officedocument.presentationml.slide+xml"/>
  <Override PartName="/ppt/slides/slide1628.xml" ContentType="application/vnd.openxmlformats-officedocument.presentationml.slide+xml"/>
  <Override PartName="/ppt/slides/slide195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289.xml" ContentType="application/vnd.openxmlformats-officedocument.presentationml.slide+xml"/>
  <Override PartName="/ppt/slides/slide330.xml" ContentType="application/vnd.openxmlformats-officedocument.presentationml.slide+xml"/>
  <Override PartName="/ppt/slides/slide475.xml" ContentType="application/vnd.openxmlformats-officedocument.presentationml.slide+xml"/>
  <Override PartName="/ppt/slides/slide822.xml" ContentType="application/vnd.openxmlformats-officedocument.presentationml.slide+xml"/>
  <Override PartName="/ppt/slides/slide1136.xml" ContentType="application/vnd.openxmlformats-officedocument.presentationml.slide+xml"/>
  <Override PartName="/ppt/slides/slide1467.xml" ContentType="application/vnd.openxmlformats-officedocument.presentationml.slide+xml"/>
  <Override PartName="/ppt/slides/slide1798.xml" ContentType="application/vnd.openxmlformats-officedocument.presentationml.slide+xml"/>
  <Override PartName="/ppt/slides/slide1814.xml" ContentType="application/vnd.openxmlformats-officedocument.presentationml.slide+xml"/>
  <Override PartName="/ppt/slides/slide661.xml" ContentType="application/vnd.openxmlformats-officedocument.presentationml.slide+xml"/>
  <Override PartName="/ppt/slides/slide992.xml" ContentType="application/vnd.openxmlformats-officedocument.presentationml.slide+xml"/>
  <Override PartName="/ppt/slides/slide1161.xml" ContentType="application/vnd.openxmlformats-officedocument.presentationml.slide+xml"/>
  <Override PartName="/ppt/slides/slide1322.xml" ContentType="application/vnd.openxmlformats-officedocument.presentationml.slide+xml"/>
  <Override PartName="/ppt/slides/slide1653.xml" ContentType="application/vnd.openxmlformats-officedocument.presentationml.slide+xml"/>
  <Override PartName="/ppt/slides/slide27.xml" ContentType="application/vnd.openxmlformats-officedocument.presentationml.slide+xml"/>
  <Override PartName="/ppt/slides/slide406.xml" ContentType="application/vnd.openxmlformats-officedocument.presentationml.slide+xml"/>
  <Override PartName="/ppt/slides/slide737.xml" ContentType="application/vnd.openxmlformats-officedocument.presentationml.slide+xml"/>
  <Override PartName="/ppt/slides/slide923.xml" ContentType="application/vnd.openxmlformats-officedocument.presentationml.slide+xml"/>
  <Override PartName="/ppt/slides/slide1492.xml" ContentType="application/vnd.openxmlformats-officedocument.presentationml.slide+xml"/>
  <Override PartName="/ppt/slides/slide1729.xml" ContentType="application/vnd.openxmlformats-officedocument.presentationml.slide+xml"/>
  <Override PartName="/ppt/slides/slide191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52.xml" ContentType="application/vnd.openxmlformats-officedocument.presentationml.slide+xml"/>
  <Override PartName="/ppt/slides/slide100.xml" ContentType="application/vnd.openxmlformats-officedocument.presentationml.slide+xml"/>
  <Override PartName="/ppt/slides/slide245.xml" ContentType="application/vnd.openxmlformats-officedocument.presentationml.slide+xml"/>
  <Override PartName="/ppt/slides/slide431.xml" ContentType="application/vnd.openxmlformats-officedocument.presentationml.slide+xml"/>
  <Override PartName="/ppt/slides/slide576.xml" ContentType="application/vnd.openxmlformats-officedocument.presentationml.slide+xml"/>
  <Override PartName="/ppt/slides/slide762.xml" ContentType="application/vnd.openxmlformats-officedocument.presentationml.slide+xml"/>
  <Override PartName="/ppt/slides/slide1237.xml" ContentType="application/vnd.openxmlformats-officedocument.presentationml.slide+xml"/>
  <Override PartName="/ppt/slides/slide1423.xml" ContentType="application/vnd.openxmlformats-officedocument.presentationml.slide+xml"/>
  <Override PartName="/ppt/slides/slide1568.xml" ContentType="application/vnd.openxmlformats-officedocument.presentationml.slide+xml"/>
  <Override PartName="/ppt/slides/slide1754.xml" ContentType="application/vnd.openxmlformats-officedocument.presentationml.slide+xml"/>
  <Override PartName="/ppt/slides/slide1899.xml" ContentType="application/vnd.openxmlformats-officedocument.presentationml.slide+xml"/>
  <Override PartName="/ppt/slides/slide270.xml" ContentType="application/vnd.openxmlformats-officedocument.presentationml.slide+xml"/>
  <Override PartName="/ppt/slides/slide507.xml" ContentType="application/vnd.openxmlformats-officedocument.presentationml.slide+xml"/>
  <Override PartName="/ppt/slides/slide838.xml" ContentType="application/vnd.openxmlformats-officedocument.presentationml.slide+xml"/>
  <Override PartName="/ppt/slides/slide1076.xml" ContentType="application/vnd.openxmlformats-officedocument.presentationml.slide+xml"/>
  <Override PartName="/ppt/slides/slide1262.xml" ContentType="application/vnd.openxmlformats-officedocument.presentationml.slide+xml"/>
  <Override PartName="/ppt/slides/slide1593.xml" ContentType="application/vnd.openxmlformats-officedocument.presentationml.slide+xml"/>
  <Override PartName="/ppt/slides/slide1940.xml" ContentType="application/vnd.openxmlformats-officedocument.presentationml.slide+xml"/>
  <Override PartName="/ppt/slides/slide346.xml" ContentType="application/vnd.openxmlformats-officedocument.presentationml.slide+xml"/>
  <Override PartName="/ppt/slides/slide677.xml" ContentType="application/vnd.openxmlformats-officedocument.presentationml.slide+xml"/>
  <Override PartName="/ppt/slides/slide1007.xml" ContentType="application/vnd.openxmlformats-officedocument.presentationml.slide+xml"/>
  <Override PartName="/ppt/slides/slide13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532.xml" ContentType="application/vnd.openxmlformats-officedocument.presentationml.slide+xml"/>
  <Override PartName="/ppt/slides/slide863.xml" ContentType="application/vnd.openxmlformats-officedocument.presentationml.slide+xml"/>
  <Override PartName="/ppt/slides/slide1177.xml" ContentType="application/vnd.openxmlformats-officedocument.presentationml.slide+xml"/>
  <Override PartName="/ppt/slides/slide1524.xml" ContentType="application/vnd.openxmlformats-officedocument.presentationml.slide+xml"/>
  <Override PartName="/ppt/slides/slide1669.xml" ContentType="application/vnd.openxmlformats-officedocument.presentationml.slide+xml"/>
  <Override PartName="/ppt/slides/slide1710.xml" ContentType="application/vnd.openxmlformats-officedocument.presentationml.slide+xml"/>
  <Override PartName="/ppt/slides/slide1855.xml" ContentType="application/vnd.openxmlformats-officedocument.presentationml.slide+xml"/>
  <Override PartName="/ppt/slides/slide371.xml" ContentType="application/vnd.openxmlformats-officedocument.presentationml.slide+xml"/>
  <Override PartName="/ppt/slides/slide608.xml" ContentType="application/vnd.openxmlformats-officedocument.presentationml.slide+xml"/>
  <Override PartName="/ppt/slides/slide939.xml" ContentType="application/vnd.openxmlformats-officedocument.presentationml.slide+xml"/>
  <Override PartName="/ppt/slides/slide1032.xml" ContentType="application/vnd.openxmlformats-officedocument.presentationml.slide+xml"/>
  <Override PartName="/ppt/slides/slide1363.xml" ContentType="application/vnd.openxmlformats-officedocument.presentationml.slide+xml"/>
  <Override PartName="/ppt/slides/slide1694.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302.xml" ContentType="application/vnd.openxmlformats-officedocument.presentationml.slide+xml"/>
  <Override PartName="/ppt/slides/slide447.xml" ContentType="application/vnd.openxmlformats-officedocument.presentationml.slide+xml"/>
  <Override PartName="/ppt/slides/slide778.xml" ContentType="application/vnd.openxmlformats-officedocument.presentationml.slide+xml"/>
  <Override PartName="/ppt/slides/slide1108.xml" ContentType="application/vnd.openxmlformats-officedocument.presentationml.slide+xml"/>
  <Override PartName="/ppt/slides/slide1439.xml" ContentType="application/vnd.openxmlformats-officedocument.presentationml.slide+xml"/>
  <Override PartName="/ppt/slides/slide1880.xml" ContentType="application/vnd.openxmlformats-officedocument.presentationml.slide+xml"/>
  <Override PartName="/ppt/slides/slide141.xml" ContentType="application/vnd.openxmlformats-officedocument.presentationml.slide+xml"/>
  <Override PartName="/ppt/slides/slide286.xml" ContentType="application/vnd.openxmlformats-officedocument.presentationml.slide+xml"/>
  <Override PartName="/ppt/slides/slide472.xml" ContentType="application/vnd.openxmlformats-officedocument.presentationml.slide+xml"/>
  <Override PartName="/ppt/slides/slide633.xml" ContentType="application/vnd.openxmlformats-officedocument.presentationml.slide+xml"/>
  <Override PartName="/ppt/slides/slide964.xml" ContentType="application/vnd.openxmlformats-officedocument.presentationml.slide+xml"/>
  <Override PartName="/ppt/slides/slide1133.xml" ContentType="application/vnd.openxmlformats-officedocument.presentationml.slide+xml"/>
  <Override PartName="/ppt/slides/slide1278.xml" ContentType="application/vnd.openxmlformats-officedocument.presentationml.slide+xml"/>
  <Override PartName="/ppt/slides/slide1625.xml" ContentType="application/vnd.openxmlformats-officedocument.presentationml.slide+xml"/>
  <Override PartName="/ppt/slides/slide1811.xml" ContentType="application/vnd.openxmlformats-officedocument.presentationml.slide+xml"/>
  <Override PartName="/ppt/slides/slide1956.xml" ContentType="application/vnd.openxmlformats-officedocument.presentationml.slide+xml"/>
  <Override PartName="/ppt/slides/slide93.xml" ContentType="application/vnd.openxmlformats-officedocument.presentationml.slide+xml"/>
  <Override PartName="/ppt/slides/slide217.xml" ContentType="application/vnd.openxmlformats-officedocument.presentationml.slide+xml"/>
  <Override PartName="/ppt/slides/slide709.xml" ContentType="application/vnd.openxmlformats-officedocument.presentationml.slide+xml"/>
  <Override PartName="/ppt/slides/slide1464.xml" ContentType="application/vnd.openxmlformats-officedocument.presentationml.slide+xml"/>
  <Override PartName="/ppt/slides/slide1650.xml" ContentType="application/vnd.openxmlformats-officedocument.presentationml.slide+xml"/>
  <Override PartName="/ppt/slides/slide1795.xml" ContentType="application/vnd.openxmlformats-officedocument.presentationml.slide+xml"/>
  <Override PartName="/ppt/slides/slide24.xml" ContentType="application/vnd.openxmlformats-officedocument.presentationml.slide+xml"/>
  <Override PartName="/ppt/slides/slide403.xml" ContentType="application/vnd.openxmlformats-officedocument.presentationml.slide+xml"/>
  <Override PartName="/ppt/slides/slide548.xml" ContentType="application/vnd.openxmlformats-officedocument.presentationml.slide+xml"/>
  <Override PartName="/ppt/slides/slide734.xml" ContentType="application/vnd.openxmlformats-officedocument.presentationml.slide+xml"/>
  <Override PartName="/ppt/slides/slide879.xml" ContentType="application/vnd.openxmlformats-officedocument.presentationml.slide+xml"/>
  <Override PartName="/ppt/slides/slide1209.xml" ContentType="application/vnd.openxmlformats-officedocument.presentationml.slide+xml"/>
  <Override PartName="/ppt/slides/slide1726.xml" ContentType="application/vnd.openxmlformats-officedocument.presentationml.slide+xml"/>
  <Override PartName="/ppt/slides/slide242.xml" ContentType="application/vnd.openxmlformats-officedocument.presentationml.slide+xml"/>
  <Override PartName="/ppt/slides/slide387.xml" ContentType="application/vnd.openxmlformats-officedocument.presentationml.slide+xml"/>
  <Override PartName="/ppt/slides/slide573.xml" ContentType="application/vnd.openxmlformats-officedocument.presentationml.slide+xml"/>
  <Override PartName="/ppt/slides/slide920.xml" ContentType="application/vnd.openxmlformats-officedocument.presentationml.slide+xml"/>
  <Override PartName="/ppt/slides/slide1048.xml" ContentType="application/vnd.openxmlformats-officedocument.presentationml.slide+xml"/>
  <Override PartName="/ppt/slides/slide1234.xml" ContentType="application/vnd.openxmlformats-officedocument.presentationml.slide+xml"/>
  <Override PartName="/ppt/slides/slide1379.xml" ContentType="application/vnd.openxmlformats-officedocument.presentationml.slide+xml"/>
  <Override PartName="/ppt/slides/slide1565.xml" ContentType="application/vnd.openxmlformats-officedocument.presentationml.slide+xml"/>
  <Override PartName="/ppt/slides/slide1896.xml" ContentType="application/vnd.openxmlformats-officedocument.presentationml.slide+xml"/>
  <Override PartName="/ppt/slides/slide1912.xml" ContentType="application/vnd.openxmlformats-officedocument.presentationml.slide+xml"/>
  <Override PartName="/ppt/slideLayouts/slideLayout1.xml" ContentType="application/vnd.openxmlformats-officedocument.presentationml.slideLayout+xml"/>
  <Override PartName="/ppt/slides/slide318.xml" ContentType="application/vnd.openxmlformats-officedocument.presentationml.slide+xml"/>
  <Override PartName="/ppt/slides/slide649.xml" ContentType="application/vnd.openxmlformats-officedocument.presentationml.slide+xml"/>
  <Override PartName="/ppt/slides/slide1073.xml" ContentType="application/vnd.openxmlformats-officedocument.presentationml.slide+xml"/>
  <Override PartName="/ppt/slides/slide1420.xml" ContentType="application/vnd.openxmlformats-officedocument.presentationml.slide+xml"/>
  <Override PartName="/ppt/slides/slide1751.xml" ContentType="application/vnd.openxmlformats-officedocument.presentationml.slide+xml"/>
  <Override PartName="/ppt/slides/slide157.xml" ContentType="application/vnd.openxmlformats-officedocument.presentationml.slide+xml"/>
  <Override PartName="/ppt/slides/slide488.xml" ContentType="application/vnd.openxmlformats-officedocument.presentationml.slide+xml"/>
  <Override PartName="/ppt/slides/slide504.xml" ContentType="application/vnd.openxmlformats-officedocument.presentationml.slide+xml"/>
  <Override PartName="/ppt/slides/slide835.xml" ContentType="application/vnd.openxmlformats-officedocument.presentationml.slide+xml"/>
  <Override PartName="/ppt/slides/slide1149.xml" ContentType="application/vnd.openxmlformats-officedocument.presentationml.slide+xml"/>
  <Override PartName="/ppt/slides/slide1590.xml" ContentType="application/vnd.openxmlformats-officedocument.presentationml.slide+xml"/>
  <Override PartName="/ppt/slides/slide1827.xml" ContentType="application/vnd.openxmlformats-officedocument.presentationml.slide+xml"/>
  <Override PartName="/ppt/slides/slide343.xml" ContentType="application/vnd.openxmlformats-officedocument.presentationml.slide+xml"/>
  <Override PartName="/ppt/slides/slide674.xml" ContentType="application/vnd.openxmlformats-officedocument.presentationml.slide+xml"/>
  <Override PartName="/ppt/slides/slide860.xml" ContentType="application/vnd.openxmlformats-officedocument.presentationml.slide+xml"/>
  <Override PartName="/ppt/slides/slide1004.xml" ContentType="application/vnd.openxmlformats-officedocument.presentationml.slide+xml"/>
  <Override PartName="/ppt/slides/slide1335.xml" ContentType="application/vnd.openxmlformats-officedocument.presentationml.slide+xml"/>
  <Override PartName="/ppt/slides/slide1521.xml" ContentType="application/vnd.openxmlformats-officedocument.presentationml.slide+xml"/>
  <Override PartName="/ppt/slides/slide1666.xml" ContentType="application/vnd.openxmlformats-officedocument.presentationml.slide+xml"/>
  <Override PartName="/ppt/slides/slide182.xml" ContentType="application/vnd.openxmlformats-officedocument.presentationml.slide+xml"/>
  <Override PartName="/ppt/slides/slide419.xml" ContentType="application/vnd.openxmlformats-officedocument.presentationml.slide+xml"/>
  <Override PartName="/ppt/slides/slide605.xml" ContentType="application/vnd.openxmlformats-officedocument.presentationml.slide+xml"/>
  <Override PartName="/ppt/slides/slide1174.xml" ContentType="application/vnd.openxmlformats-officedocument.presentationml.slide+xml"/>
  <Override PartName="/ppt/slides/slide1360.xml" ContentType="application/vnd.openxmlformats-officedocument.presentationml.slide+xml"/>
  <Override PartName="/ppt/slides/slide1852.xml" ContentType="application/vnd.openxmlformats-officedocument.presentationml.slide+xml"/>
  <Override PartName="/ppt/slides/slide113.xml" ContentType="application/vnd.openxmlformats-officedocument.presentationml.slide+xml"/>
  <Override PartName="/ppt/slides/slide258.xml" ContentType="application/vnd.openxmlformats-officedocument.presentationml.slide+xml"/>
  <Override PartName="/ppt/slides/slide444.xml" ContentType="application/vnd.openxmlformats-officedocument.presentationml.slide+xml"/>
  <Override PartName="/ppt/slides/slide589.xml" ContentType="application/vnd.openxmlformats-officedocument.presentationml.slide+xml"/>
  <Override PartName="/ppt/slides/slide936.xml" ContentType="application/vnd.openxmlformats-officedocument.presentationml.slide+xml"/>
  <Override PartName="/ppt/slides/slide1105.xml" ContentType="application/vnd.openxmlformats-officedocument.presentationml.slide+xml"/>
  <Override PartName="/ppt/slides/slide1436.xml" ContentType="application/vnd.openxmlformats-officedocument.presentationml.slide+xml"/>
  <Override PartName="/ppt/slides/slide1691.xml" ContentType="application/vnd.openxmlformats-officedocument.presentationml.slide+xml"/>
  <Override PartName="/ppt/slides/slide1928.xml" ContentType="application/vnd.openxmlformats-officedocument.presentationml.slide+xml"/>
  <Override PartName="/ppt/slides/slide65.xml" ContentType="application/vnd.openxmlformats-officedocument.presentationml.slide+xml"/>
  <Override PartName="/ppt/slides/slide283.xml" ContentType="application/vnd.openxmlformats-officedocument.presentationml.slide+xml"/>
  <Override PartName="/ppt/slides/slide630.xml" ContentType="application/vnd.openxmlformats-officedocument.presentationml.slide+xml"/>
  <Override PartName="/ppt/slides/slide775.xml" ContentType="application/vnd.openxmlformats-officedocument.presentationml.slide+xml"/>
  <Override PartName="/ppt/slides/slide961.xml" ContentType="application/vnd.openxmlformats-officedocument.presentationml.slide+xml"/>
  <Override PartName="/ppt/slides/slide1089.xml" ContentType="application/vnd.openxmlformats-officedocument.presentationml.slide+xml"/>
  <Override PartName="/ppt/slides/slide1275.xml" ContentType="application/vnd.openxmlformats-officedocument.presentationml.slide+xml"/>
  <Override PartName="/ppt/slides/slide1622.xml" ContentType="application/vnd.openxmlformats-officedocument.presentationml.slide+xml"/>
  <Override PartName="/ppt/slides/slide1767.xml" ContentType="application/vnd.openxmlformats-officedocument.presentationml.slide+xml"/>
  <Override PartName="/ppt/slides/slide1953.xml" ContentType="application/vnd.openxmlformats-officedocument.presentationml.slide+xml"/>
  <Override PartName="/ppt/slides/slide90.xml" ContentType="application/vnd.openxmlformats-officedocument.presentationml.slide+xml"/>
  <Override PartName="/ppt/slides/slide706.xml" ContentType="application/vnd.openxmlformats-officedocument.presentationml.slide+xml"/>
  <Override PartName="/ppt/slides/slide1130.xml" ContentType="application/vnd.openxmlformats-officedocument.presentationml.slide+xml"/>
  <Override PartName="/ppt/slides/slide1461.xml" ContentType="application/vnd.openxmlformats-officedocument.presentationml.slide+xml"/>
  <Override PartName="/ppt/slides/slide1792.xml" ContentType="application/vnd.openxmlformats-officedocument.presentationml.slide+xml"/>
  <Override PartName="/ppt/slides/slide214.xml" ContentType="application/vnd.openxmlformats-officedocument.presentationml.slide+xml"/>
  <Override PartName="/ppt/slides/slide359.xml" ContentType="application/vnd.openxmlformats-officedocument.presentationml.slide+xml"/>
  <Override PartName="/ppt/slides/slide400.xml" ContentType="application/vnd.openxmlformats-officedocument.presentationml.slide+xml"/>
  <Override PartName="/ppt/slides/slide545.xml" ContentType="application/vnd.openxmlformats-officedocument.presentationml.slide+xml"/>
  <Override PartName="/ppt/slides/slide876.xml" ContentType="application/vnd.openxmlformats-officedocument.presentationml.slide+xml"/>
  <Override PartName="/ppt/slides/slide1206.xml" ContentType="application/vnd.openxmlformats-officedocument.presentationml.slide+xml"/>
  <Override PartName="/ppt/slides/slide1537.xml" ContentType="application/vnd.openxmlformats-officedocument.presentationml.slide+xml"/>
  <Override PartName="/ppt/slides/slide1868.xml" ContentType="application/vnd.openxmlformats-officedocument.presentationml.slide+xml"/>
  <Override PartName="/ppt/slides/slide21.xml" ContentType="application/vnd.openxmlformats-officedocument.presentationml.slide+xml"/>
  <Override PartName="/ppt/slides/slide198.xml" ContentType="application/vnd.openxmlformats-officedocument.presentationml.slide+xml"/>
  <Override PartName="/ppt/slides/slide384.xml" ContentType="application/vnd.openxmlformats-officedocument.presentationml.slide+xml"/>
  <Override PartName="/ppt/slides/slide731.xml" ContentType="application/vnd.openxmlformats-officedocument.presentationml.slide+xml"/>
  <Override PartName="/ppt/slides/slide1045.xml" ContentType="application/vnd.openxmlformats-officedocument.presentationml.slide+xml"/>
  <Override PartName="/ppt/slides/slide1376.xml" ContentType="application/vnd.openxmlformats-officedocument.presentationml.slide+xml"/>
  <Override PartName="/ppt/slides/slide1723.xml" ContentType="application/vnd.openxmlformats-officedocument.presentationml.slide+xml"/>
  <Override PartName="/ppt/slides/slide129.xml" ContentType="application/vnd.openxmlformats-officedocument.presentationml.slide+xml"/>
  <Override PartName="/ppt/slides/slide570.xml" ContentType="application/vnd.openxmlformats-officedocument.presentationml.slide+xml"/>
  <Override PartName="/ppt/slides/slide807.xml" ContentType="application/vnd.openxmlformats-officedocument.presentationml.slide+xml"/>
  <Override PartName="/ppt/slides/slide1231.xml" ContentType="application/vnd.openxmlformats-officedocument.presentationml.slide+xml"/>
  <Override PartName="/ppt/slides/slide1562.xml" ContentType="application/vnd.openxmlformats-officedocument.presentationml.slide+xml"/>
  <Override PartName="/ppt/slides/slide1893.xml" ContentType="application/vnd.openxmlformats-officedocument.presentationml.slide+xml"/>
  <Override PartName="/ppt/slides/slide299.xml" ContentType="application/vnd.openxmlformats-officedocument.presentationml.slide+xml"/>
  <Override PartName="/ppt/slides/slide315.xml" ContentType="application/vnd.openxmlformats-officedocument.presentationml.slide+xml"/>
  <Override PartName="/ppt/slides/slide501.xml" ContentType="application/vnd.openxmlformats-officedocument.presentationml.slide+xml"/>
  <Override PartName="/ppt/slides/slide646.xml" ContentType="application/vnd.openxmlformats-officedocument.presentationml.slide+xml"/>
  <Override PartName="/ppt/slides/slide832.xml" ContentType="application/vnd.openxmlformats-officedocument.presentationml.slide+xml"/>
  <Override PartName="/ppt/slides/slide977.xml" ContentType="application/vnd.openxmlformats-officedocument.presentationml.slide+xml"/>
  <Override PartName="/ppt/slides/slide1070.xml" ContentType="application/vnd.openxmlformats-officedocument.presentationml.slide+xml"/>
  <Override PartName="/ppt/slides/slide1307.xml" ContentType="application/vnd.openxmlformats-officedocument.presentationml.slide+xml"/>
  <Override PartName="/ppt/slides/slide1638.xml" ContentType="application/vnd.openxmlformats-officedocument.presentationml.slide+xml"/>
  <Override PartName="/ppt/slides/slide1824.xml" ContentType="application/vnd.openxmlformats-officedocument.presentationml.slide+xml"/>
  <Override PartName="/ppt/slides/slide154.xml" ContentType="application/vnd.openxmlformats-officedocument.presentationml.slide+xml"/>
  <Override PartName="/ppt/slides/slide340.xml" ContentType="application/vnd.openxmlformats-officedocument.presentationml.slide+xml"/>
  <Override PartName="/ppt/slides/slide485.xml" ContentType="application/vnd.openxmlformats-officedocument.presentationml.slide+xml"/>
  <Override PartName="/ppt/slides/slide671.xml" ContentType="application/vnd.openxmlformats-officedocument.presentationml.slide+xml"/>
  <Override PartName="/ppt/slides/slide1001.xml" ContentType="application/vnd.openxmlformats-officedocument.presentationml.slide+xml"/>
  <Override PartName="/ppt/slides/slide1146.xml" ContentType="application/vnd.openxmlformats-officedocument.presentationml.slide+xml"/>
  <Override PartName="/ppt/slides/slide1332.xml" ContentType="application/vnd.openxmlformats-officedocument.presentationml.slide+xml"/>
  <Override PartName="/ppt/slides/slide1477.xml" ContentType="application/vnd.openxmlformats-officedocument.presentationml.slide+xml"/>
  <Override PartName="/ppt/slides/slide1663.xml" ContentType="application/vnd.openxmlformats-officedocument.presentationml.slide+xml"/>
  <Override PartName="/ppt/viewProps.xml" ContentType="application/vnd.openxmlformats-officedocument.presentationml.viewProps+xml"/>
  <Override PartName="/ppt/slides/slide416.xml" ContentType="application/vnd.openxmlformats-officedocument.presentationml.slide+xml"/>
  <Override PartName="/ppt/slides/slide747.xml" ContentType="application/vnd.openxmlformats-officedocument.presentationml.slide+xml"/>
  <Override PartName="/ppt/slides/slide908.xml" ContentType="application/vnd.openxmlformats-officedocument.presentationml.slide+xml"/>
  <Override PartName="/ppt/slides/slide1171.xml" ContentType="application/vnd.openxmlformats-officedocument.presentationml.slide+xml"/>
  <Override PartName="/ppt/slides/slide1408.xml" ContentType="application/vnd.openxmlformats-officedocument.presentationml.slide+xml"/>
  <Override PartName="/ppt/slides/slide37.xml" ContentType="application/vnd.openxmlformats-officedocument.presentationml.slide+xml"/>
  <Override PartName="/ppt/slides/slide255.xml" ContentType="application/vnd.openxmlformats-officedocument.presentationml.slide+xml"/>
  <Override PartName="/ppt/slides/slide586.xml" ContentType="application/vnd.openxmlformats-officedocument.presentationml.slide+xml"/>
  <Override PartName="/ppt/slides/slide602.xml" ContentType="application/vnd.openxmlformats-officedocument.presentationml.slide+xml"/>
  <Override PartName="/ppt/slides/slide933.xml" ContentType="application/vnd.openxmlformats-officedocument.presentationml.slide+xml"/>
  <Override PartName="/ppt/slides/slide1247.xml" ContentType="application/vnd.openxmlformats-officedocument.presentationml.slide+xml"/>
  <Override PartName="/ppt/slides/slide1739.xml" ContentType="application/vnd.openxmlformats-officedocument.presentationml.slide+xml"/>
  <Override PartName="/ppt/slides/slide1925.xml" ContentType="application/vnd.openxmlformats-officedocument.presentationml.slide+xml"/>
  <Override PartName="/ppt/presProps.xml" ContentType="application/vnd.openxmlformats-officedocument.presentationml.presProps+xml"/>
  <Override PartName="/ppt/slides/slide62.xml" ContentType="application/vnd.openxmlformats-officedocument.presentationml.slide+xml"/>
  <Override PartName="/ppt/slides/slide110.xml" ContentType="application/vnd.openxmlformats-officedocument.presentationml.slide+xml"/>
  <Override PartName="/ppt/slides/slide441.xml" ContentType="application/vnd.openxmlformats-officedocument.presentationml.slide+xml"/>
  <Override PartName="/ppt/slides/slide772.xml" ContentType="application/vnd.openxmlformats-officedocument.presentationml.slide+xml"/>
  <Override PartName="/ppt/slides/slide1086.xml" ContentType="application/vnd.openxmlformats-officedocument.presentationml.slide+xml"/>
  <Override PartName="/ppt/slides/slide1102.xml" ContentType="application/vnd.openxmlformats-officedocument.presentationml.slide+xml"/>
  <Override PartName="/ppt/slides/slide1433.xml" ContentType="application/vnd.openxmlformats-officedocument.presentationml.slide+xml"/>
  <Override PartName="/ppt/slides/slide1578.xml" ContentType="application/vnd.openxmlformats-officedocument.presentationml.slide+xml"/>
  <Override PartName="/ppt/slides/slide1764.xml" ContentType="application/vnd.openxmlformats-officedocument.presentationml.slide+xml"/>
  <Override PartName="/ppt/slides/slide280.xml" ContentType="application/vnd.openxmlformats-officedocument.presentationml.slide+xml"/>
  <Override PartName="/ppt/slides/slide517.xml" ContentType="application/vnd.openxmlformats-officedocument.presentationml.slide+xml"/>
  <Override PartName="/ppt/slides/slide848.xml" ContentType="application/vnd.openxmlformats-officedocument.presentationml.slide+xml"/>
  <Override PartName="/ppt/slides/slide1272.xml" ContentType="application/vnd.openxmlformats-officedocument.presentationml.slide+xml"/>
  <Override PartName="/ppt/slides/slide1509.xml" ContentType="application/vnd.openxmlformats-officedocument.presentationml.slide+xml"/>
  <Override PartName="/ppt/slides/slide1950.xml" ContentType="application/vnd.openxmlformats-officedocument.presentationml.slide+xml"/>
  <Override PartName="/ppt/slides/slide211.xml" ContentType="application/vnd.openxmlformats-officedocument.presentationml.slide+xml"/>
  <Override PartName="/ppt/slides/slide356.xml" ContentType="application/vnd.openxmlformats-officedocument.presentationml.slide+xml"/>
  <Override PartName="/ppt/slides/slide687.xml" ContentType="application/vnd.openxmlformats-officedocument.presentationml.slide+xml"/>
  <Override PartName="/ppt/slides/slide703.xml" ContentType="application/vnd.openxmlformats-officedocument.presentationml.slide+xml"/>
  <Override PartName="/ppt/slides/slide1017.xml" ContentType="application/vnd.openxmlformats-officedocument.presentationml.slide+xml"/>
  <Override PartName="/ppt/slides/slide1203.xml" ContentType="application/vnd.openxmlformats-officedocument.presentationml.slide+xml"/>
  <Override PartName="/ppt/slides/slide1348.xml" ContentType="application/vnd.openxmlformats-officedocument.presentationml.slide+xml"/>
  <Override PartName="/ppt/slides/slide1679.xml" ContentType="application/vnd.openxmlformats-officedocument.presentationml.slide+xml"/>
  <Override PartName="/ppt/slides/slide195.xml" ContentType="application/vnd.openxmlformats-officedocument.presentationml.slide+xml"/>
  <Override PartName="/ppt/slides/slide542.xml" ContentType="application/vnd.openxmlformats-officedocument.presentationml.slide+xml"/>
  <Override PartName="/ppt/slides/slide873.xml" ContentType="application/vnd.openxmlformats-officedocument.presentationml.slide+xml"/>
  <Override PartName="/ppt/slides/slide1042.xml" ContentType="application/vnd.openxmlformats-officedocument.presentationml.slide+xml"/>
  <Override PartName="/ppt/slides/slide1187.xml" ContentType="application/vnd.openxmlformats-officedocument.presentationml.slide+xml"/>
  <Override PartName="/ppt/slides/slide1534.xml" ContentType="application/vnd.openxmlformats-officedocument.presentationml.slide+xml"/>
  <Override PartName="/ppt/slides/slide1720.xml" ContentType="application/vnd.openxmlformats-officedocument.presentationml.slide+xml"/>
  <Override PartName="/ppt/slides/slide1865.xml" ContentType="application/vnd.openxmlformats-officedocument.presentationml.slide+xml"/>
  <Override PartName="/ppt/slides/slide126.xml" ContentType="application/vnd.openxmlformats-officedocument.presentationml.slide+xml"/>
  <Override PartName="/ppt/slides/slide381.xml" ContentType="application/vnd.openxmlformats-officedocument.presentationml.slide+xml"/>
  <Override PartName="/ppt/slides/slide618.xml" ContentType="application/vnd.openxmlformats-officedocument.presentationml.slide+xml"/>
  <Override PartName="/ppt/slides/slide804.xml" ContentType="application/vnd.openxmlformats-officedocument.presentationml.slide+xml"/>
  <Override PartName="/ppt/slides/slide949.xml" ContentType="application/vnd.openxmlformats-officedocument.presentationml.slide+xml"/>
  <Override PartName="/ppt/slides/slide1373.xml" ContentType="application/vnd.openxmlformats-officedocument.presentationml.slide+xml"/>
  <Override PartName="/ppt/slides/slide1890.xml" ContentType="application/vnd.openxmlformats-officedocument.presentationml.slide+xml"/>
  <Override PartName="/ppt/slides/slide78.xml" ContentType="application/vnd.openxmlformats-officedocument.presentationml.slide+xml"/>
  <Override PartName="/ppt/slides/slide312.xml" ContentType="application/vnd.openxmlformats-officedocument.presentationml.slide+xml"/>
  <Override PartName="/ppt/slides/slide457.xml" ContentType="application/vnd.openxmlformats-officedocument.presentationml.slide+xml"/>
  <Override PartName="/ppt/slides/slide643.xml" ContentType="application/vnd.openxmlformats-officedocument.presentationml.slide+xml"/>
  <Override PartName="/ppt/slides/slide788.xml" ContentType="application/vnd.openxmlformats-officedocument.presentationml.slide+xml"/>
  <Override PartName="/ppt/slides/slide974.xml" ContentType="application/vnd.openxmlformats-officedocument.presentationml.slide+xml"/>
  <Override PartName="/ppt/slides/slide1118.xml" ContentType="application/vnd.openxmlformats-officedocument.presentationml.slide+xml"/>
  <Override PartName="/ppt/slides/slide1304.xml" ContentType="application/vnd.openxmlformats-officedocument.presentationml.slide+xml"/>
  <Override PartName="/ppt/slides/slide1449.xml" ContentType="application/vnd.openxmlformats-officedocument.presentationml.slide+xml"/>
  <Override PartName="/ppt/slides/slide1635.xml" ContentType="application/vnd.openxmlformats-officedocument.presentationml.slide+xml"/>
  <Override PartName="/docProps/core.xml" ContentType="application/vnd.openxmlformats-package.core-properties+xml"/>
  <Override PartName="/ppt/slides/slide151.xml" ContentType="application/vnd.openxmlformats-officedocument.presentationml.slide+xml"/>
  <Override PartName="/ppt/slides/slide296.xml" ContentType="application/vnd.openxmlformats-officedocument.presentationml.slide+xml"/>
  <Override PartName="/ppt/slides/slide482.xml" ContentType="application/vnd.openxmlformats-officedocument.presentationml.slide+xml"/>
  <Override PartName="/ppt/slides/slide719.xml" ContentType="application/vnd.openxmlformats-officedocument.presentationml.slide+xml"/>
  <Override PartName="/ppt/slides/slide1143.xml" ContentType="application/vnd.openxmlformats-officedocument.presentationml.slide+xml"/>
  <Override PartName="/ppt/slides/slide1288.xml" ContentType="application/vnd.openxmlformats-officedocument.presentationml.slide+xml"/>
  <Override PartName="/ppt/slides/slide1474.xml" ContentType="application/vnd.openxmlformats-officedocument.presentationml.slide+xml"/>
  <Override PartName="/ppt/slides/slide1821.xml" ContentType="application/vnd.openxmlformats-officedocument.presentationml.slide+xml"/>
  <Override PartName="/ppt/slides/slide1966.xml" ContentType="application/vnd.openxmlformats-officedocument.presentationml.slide+xml"/>
  <Override PartName="/ppt/slides/slide227.xml" ContentType="application/vnd.openxmlformats-officedocument.presentationml.slide+xml"/>
  <Override PartName="/ppt/slides/slide558.xml" ContentType="application/vnd.openxmlformats-officedocument.presentationml.slide+xml"/>
  <Override PartName="/ppt/slides/slide905.xml" ContentType="application/vnd.openxmlformats-officedocument.presentationml.slide+xml"/>
  <Override PartName="/ppt/slides/slide1219.xml" ContentType="application/vnd.openxmlformats-officedocument.presentationml.slide+xml"/>
  <Override PartName="/ppt/slides/slide1660.xml" ContentType="application/vnd.openxmlformats-officedocument.presentationml.slide+xml"/>
  <Override PartName="/ppt/slides/slide34.xml" ContentType="application/vnd.openxmlformats-officedocument.presentationml.slide+xml"/>
  <Override PartName="/ppt/slides/slide397.xml" ContentType="application/vnd.openxmlformats-officedocument.presentationml.slide+xml"/>
  <Override PartName="/ppt/slides/slide413.xml" ContentType="application/vnd.openxmlformats-officedocument.presentationml.slide+xml"/>
  <Override PartName="/ppt/slides/slide744.xml" ContentType="application/vnd.openxmlformats-officedocument.presentationml.slide+xml"/>
  <Override PartName="/ppt/slides/slide889.xml" ContentType="application/vnd.openxmlformats-officedocument.presentationml.slide+xml"/>
  <Override PartName="/ppt/slides/slide930.xml" ContentType="application/vnd.openxmlformats-officedocument.presentationml.slide+xml"/>
  <Override PartName="/ppt/slides/slide1058.xml" ContentType="application/vnd.openxmlformats-officedocument.presentationml.slide+xml"/>
  <Override PartName="/ppt/slides/slide1389.xml" ContentType="application/vnd.openxmlformats-officedocument.presentationml.slide+xml"/>
  <Override PartName="/ppt/slides/slide1405.xml" ContentType="application/vnd.openxmlformats-officedocument.presentationml.slide+xml"/>
  <Override PartName="/ppt/slides/slide1736.xml" ContentType="application/vnd.openxmlformats-officedocument.presentationml.slide+xml"/>
  <Override PartName="/ppt/slides/slide252.xml" ContentType="application/vnd.openxmlformats-officedocument.presentationml.slide+xml"/>
  <Override PartName="/ppt/slides/slide583.xml" ContentType="application/vnd.openxmlformats-officedocument.presentationml.slide+xml"/>
  <Override PartName="/ppt/slides/slide1244.xml" ContentType="application/vnd.openxmlformats-officedocument.presentationml.slide+xml"/>
  <Override PartName="/ppt/slides/slide1430.xml" ContentType="application/vnd.openxmlformats-officedocument.presentationml.slide+xml"/>
  <Override PartName="/ppt/slides/slide1575.xml" ContentType="application/vnd.openxmlformats-officedocument.presentationml.slide+xml"/>
  <Override PartName="/ppt/slides/slide1922.xml" ContentType="application/vnd.openxmlformats-officedocument.presentationml.slide+xml"/>
  <Override PartName="/ppt/slides/slide328.xml" ContentType="application/vnd.openxmlformats-officedocument.presentationml.slide+xml"/>
  <Override PartName="/ppt/slides/slide514.xml" ContentType="application/vnd.openxmlformats-officedocument.presentationml.slide+xml"/>
  <Override PartName="/ppt/slides/slide659.xml" ContentType="application/vnd.openxmlformats-officedocument.presentationml.slide+xml"/>
  <Override PartName="/ppt/slides/slide1083.xml" ContentType="application/vnd.openxmlformats-officedocument.presentationml.slide+xml"/>
  <Override PartName="/ppt/slides/slide1761.xml" ContentType="application/vnd.openxmlformats-officedocument.presentationml.slide+xml"/>
  <Override PartName="/ppt/slides/slide167.xml" ContentType="application/vnd.openxmlformats-officedocument.presentationml.slide+xml"/>
  <Override PartName="/ppt/slides/slide353.xml" ContentType="application/vnd.openxmlformats-officedocument.presentationml.slide+xml"/>
  <Override PartName="/ppt/slides/slide498.xml" ContentType="application/vnd.openxmlformats-officedocument.presentationml.slide+xml"/>
  <Override PartName="/ppt/slides/slide700.xml" ContentType="application/vnd.openxmlformats-officedocument.presentationml.slide+xml"/>
  <Override PartName="/ppt/slides/slide845.xml" ContentType="application/vnd.openxmlformats-officedocument.presentationml.slide+xml"/>
  <Override PartName="/ppt/slides/slide1014.xml" ContentType="application/vnd.openxmlformats-officedocument.presentationml.slide+xml"/>
  <Override PartName="/ppt/slides/slide1159.xml" ContentType="application/vnd.openxmlformats-officedocument.presentationml.slide+xml"/>
  <Override PartName="/ppt/slides/slide1345.xml" ContentType="application/vnd.openxmlformats-officedocument.presentationml.slide+xml"/>
  <Override PartName="/ppt/slides/slide1506.xml" ContentType="application/vnd.openxmlformats-officedocument.presentationml.slide+xml"/>
  <Override PartName="/ppt/slides/slide1837.xml" ContentType="application/vnd.openxmlformats-officedocument.presentationml.slide+xml"/>
  <Override PartName="/ppt/slides/slide192.xml" ContentType="application/vnd.openxmlformats-officedocument.presentationml.slide+xml"/>
  <Override PartName="/ppt/slides/slide684.xml" ContentType="application/vnd.openxmlformats-officedocument.presentationml.slide+xml"/>
  <Override PartName="/ppt/slides/slide870.xml" ContentType="application/vnd.openxmlformats-officedocument.presentationml.slide+xml"/>
  <Override PartName="/ppt/slides/slide1184.xml" ContentType="application/vnd.openxmlformats-officedocument.presentationml.slide+xml"/>
  <Override PartName="/ppt/slides/slide1200.xml" ContentType="application/vnd.openxmlformats-officedocument.presentationml.slide+xml"/>
  <Override PartName="/ppt/slides/slide1531.xml" ContentType="application/vnd.openxmlformats-officedocument.presentationml.slide+xml"/>
  <Override PartName="/ppt/slides/slide1676.xml" ContentType="application/vnd.openxmlformats-officedocument.presentationml.slide+xml"/>
  <Override PartName="/ppt/slides/slide1862.xml" ContentType="application/vnd.openxmlformats-officedocument.presentationml.slide+xml"/>
  <Override PartName="/ppt/slides/slide429.xml" ContentType="application/vnd.openxmlformats-officedocument.presentationml.slide+xml"/>
  <Override PartName="/ppt/slides/slide615.xml" ContentType="application/vnd.openxmlformats-officedocument.presentationml.slide+xml"/>
  <Override PartName="/ppt/slides/slide946.xml" ContentType="application/vnd.openxmlformats-officedocument.presentationml.slide+xml"/>
  <Override PartName="/ppt/slides/slide1370.xml" ContentType="application/vnd.openxmlformats-officedocument.presentationml.slide+xml"/>
  <Override PartName="/ppt/slides/slide1607.xml" ContentType="application/vnd.openxmlformats-officedocument.presentationml.slide+xml"/>
  <Override PartName="/ppt/slides/slide1938.xml" ContentType="application/vnd.openxmlformats-officedocument.presentationml.slide+xml"/>
  <Override PartName="/ppt/slides/slide75.xml" ContentType="application/vnd.openxmlformats-officedocument.presentationml.slide+xml"/>
  <Override PartName="/ppt/slides/slide123.xml" ContentType="application/vnd.openxmlformats-officedocument.presentationml.slide+xml"/>
  <Override PartName="/ppt/slides/slide268.xml" ContentType="application/vnd.openxmlformats-officedocument.presentationml.slide+xml"/>
  <Override PartName="/ppt/slides/slide454.xml" ContentType="application/vnd.openxmlformats-officedocument.presentationml.slide+xml"/>
  <Override PartName="/ppt/slides/slide599.xml" ContentType="application/vnd.openxmlformats-officedocument.presentationml.slide+xml"/>
  <Override PartName="/ppt/slides/slide785.xml" ContentType="application/vnd.openxmlformats-officedocument.presentationml.slide+xml"/>
  <Override PartName="/ppt/slides/slide801.xml" ContentType="application/vnd.openxmlformats-officedocument.presentationml.slide+xml"/>
  <Override PartName="/ppt/slides/slide1115.xml" ContentType="application/vnd.openxmlformats-officedocument.presentationml.slide+xml"/>
  <Override PartName="/ppt/slides/slide1446.xml" ContentType="application/vnd.openxmlformats-officedocument.presentationml.slide+xml"/>
  <Override PartName="/ppt/slides/slide1777.xml" ContentType="application/vnd.openxmlformats-officedocument.presentationml.slide+xml"/>
  <Override PartName="/ppt/slides/slide293.xml" ContentType="application/vnd.openxmlformats-officedocument.presentationml.slide+xml"/>
  <Override PartName="/ppt/slides/slide640.xml" ContentType="application/vnd.openxmlformats-officedocument.presentationml.slide+xml"/>
  <Override PartName="/ppt/slides/slide971.xml" ContentType="application/vnd.openxmlformats-officedocument.presentationml.slide+xml"/>
  <Override PartName="/ppt/slides/slide1099.xml" ContentType="application/vnd.openxmlformats-officedocument.presentationml.slide+xml"/>
  <Override PartName="/ppt/slides/slide1285.xml" ContentType="application/vnd.openxmlformats-officedocument.presentationml.slide+xml"/>
  <Override PartName="/ppt/slides/slide1301.xml" ContentType="application/vnd.openxmlformats-officedocument.presentationml.slide+xml"/>
  <Override PartName="/ppt/slides/slide1632.xml" ContentType="application/vnd.openxmlformats-officedocument.presentationml.slide+xml"/>
  <Override PartName="/ppt/slides/slide1963.xml" ContentType="application/vnd.openxmlformats-officedocument.presentationml.slide+xml"/>
  <Override PartName="/ppt/slides/slide369.xml" ContentType="application/vnd.openxmlformats-officedocument.presentationml.slide+xml"/>
  <Override PartName="/ppt/slides/slide716.xml" ContentType="application/vnd.openxmlformats-officedocument.presentationml.slide+xml"/>
  <Override PartName="/ppt/slides/slide902.xml" ContentType="application/vnd.openxmlformats-officedocument.presentationml.slide+xml"/>
  <Override PartName="/ppt/slides/slide1140.xml" ContentType="application/vnd.openxmlformats-officedocument.presentationml.slide+xml"/>
  <Override PartName="/ppt/slides/slide1471.xml" ContentType="application/vnd.openxmlformats-officedocument.presentationml.slide+xml"/>
  <Override PartName="/ppt/slides/slide1708.xml" ContentType="application/vnd.openxmlformats-officedocument.presentationml.slide+xml"/>
  <Default Extension="jpeg" ContentType="image/jpeg"/>
  <Override PartName="/ppt/slides/slide31.xml" ContentType="application/vnd.openxmlformats-officedocument.presentationml.slide+xml"/>
  <Override PartName="/ppt/slides/slide224.xml" ContentType="application/vnd.openxmlformats-officedocument.presentationml.slide+xml"/>
  <Override PartName="/ppt/slides/slide410.xml" ContentType="application/vnd.openxmlformats-officedocument.presentationml.slide+xml"/>
  <Override PartName="/ppt/slides/slide555.xml" ContentType="application/vnd.openxmlformats-officedocument.presentationml.slide+xml"/>
  <Override PartName="/ppt/slides/slide741.xml" ContentType="application/vnd.openxmlformats-officedocument.presentationml.slide+xml"/>
  <Override PartName="/ppt/slides/slide886.xml" ContentType="application/vnd.openxmlformats-officedocument.presentationml.slide+xml"/>
  <Override PartName="/ppt/slides/slide1216.xml" ContentType="application/vnd.openxmlformats-officedocument.presentationml.slide+xml"/>
  <Override PartName="/ppt/slides/slide1402.xml" ContentType="application/vnd.openxmlformats-officedocument.presentationml.slide+xml"/>
  <Override PartName="/ppt/slides/slide1547.xml" ContentType="application/vnd.openxmlformats-officedocument.presentationml.slide+xml"/>
  <Override PartName="/ppt/slides/slide1733.xml" ContentType="application/vnd.openxmlformats-officedocument.presentationml.slide+xml"/>
  <Override PartName="/ppt/slides/slide1878.xml" ContentType="application/vnd.openxmlformats-officedocument.presentationml.slide+xml"/>
  <Override PartName="/ppt/slides/slide394.xml" ContentType="application/vnd.openxmlformats-officedocument.presentationml.slide+xml"/>
  <Override PartName="/ppt/slides/slide580.xml" ContentType="application/vnd.openxmlformats-officedocument.presentationml.slide+xml"/>
  <Override PartName="/ppt/slides/slide1055.xml" ContentType="application/vnd.openxmlformats-officedocument.presentationml.slide+xml"/>
  <Override PartName="/ppt/slides/slide1241.xml" ContentType="application/vnd.openxmlformats-officedocument.presentationml.slide+xml"/>
  <Override PartName="/ppt/slides/slide1386.xml" ContentType="application/vnd.openxmlformats-officedocument.presentationml.slide+xml"/>
  <Override PartName="/ppt/slides/slide1572.xml" ContentType="application/vnd.openxmlformats-officedocument.presentationml.slide+xml"/>
  <Override PartName="/ppt/slides/slide139.xml" ContentType="application/vnd.openxmlformats-officedocument.presentationml.slide+xml"/>
  <Override PartName="/ppt/slides/slide325.xml" ContentType="application/vnd.openxmlformats-officedocument.presentationml.slide+xml"/>
  <Override PartName="/ppt/slides/slide817.xml" ContentType="application/vnd.openxmlformats-officedocument.presentationml.slide+xml"/>
  <Override PartName="/ppt/slides/slide1080.xml" ContentType="application/vnd.openxmlformats-officedocument.presentationml.slide+xml"/>
  <Override PartName="/ppt/slides/slide1317.xml" ContentType="application/vnd.openxmlformats-officedocument.presentationml.slide+xml"/>
  <Override PartName="/ppt/slides/slide1809.xml" ContentType="application/vnd.openxmlformats-officedocument.presentationml.slide+xml"/>
  <Override PartName="/ppt/slides/slide164.xml" ContentType="application/vnd.openxmlformats-officedocument.presentationml.slide+xml"/>
  <Override PartName="/ppt/slides/slide495.xml" ContentType="application/vnd.openxmlformats-officedocument.presentationml.slide+xml"/>
  <Override PartName="/ppt/slides/slide511.xml" ContentType="application/vnd.openxmlformats-officedocument.presentationml.slide+xml"/>
  <Override PartName="/ppt/slides/slide656.xml" ContentType="application/vnd.openxmlformats-officedocument.presentationml.slide+xml"/>
  <Override PartName="/ppt/slides/slide842.xml" ContentType="application/vnd.openxmlformats-officedocument.presentationml.slide+xml"/>
  <Override PartName="/ppt/slides/slide987.xml" ContentType="application/vnd.openxmlformats-officedocument.presentationml.slide+xml"/>
  <Override PartName="/ppt/slides/slide1156.xml" ContentType="application/vnd.openxmlformats-officedocument.presentationml.slide+xml"/>
  <Override PartName="/ppt/slides/slide1503.xml" ContentType="application/vnd.openxmlformats-officedocument.presentationml.slide+xml"/>
  <Override PartName="/ppt/slides/slide1648.xml" ContentType="application/vnd.openxmlformats-officedocument.presentationml.slide+xml"/>
  <Override PartName="/ppt/slides/slide1834.xml" ContentType="application/vnd.openxmlformats-officedocument.presentationml.slide+xml"/>
  <Override PartName="/ppt/slides/slide350.xml" ContentType="application/vnd.openxmlformats-officedocument.presentationml.slide+xml"/>
  <Override PartName="/ppt/slides/slide681.xml" ContentType="application/vnd.openxmlformats-officedocument.presentationml.slide+xml"/>
  <Override PartName="/ppt/slides/slide918.xml" ContentType="application/vnd.openxmlformats-officedocument.presentationml.slide+xml"/>
  <Override PartName="/ppt/slides/slide1011.xml" ContentType="application/vnd.openxmlformats-officedocument.presentationml.slide+xml"/>
  <Override PartName="/ppt/slides/slide1342.xml" ContentType="application/vnd.openxmlformats-officedocument.presentationml.slide+xml"/>
  <Override PartName="/ppt/slides/slide1487.xml" ContentType="application/vnd.openxmlformats-officedocument.presentationml.slide+xml"/>
  <Override PartName="/ppt/slides/slide1673.xml" ContentType="application/vnd.openxmlformats-officedocument.presentationml.slide+xml"/>
  <Override PartName="/ppt/slides/slide47.xml" ContentType="application/vnd.openxmlformats-officedocument.presentationml.slide+xml"/>
  <Override PartName="/ppt/slides/slide426.xml" ContentType="application/vnd.openxmlformats-officedocument.presentationml.slide+xml"/>
  <Override PartName="/ppt/slides/slide757.xml" ContentType="application/vnd.openxmlformats-officedocument.presentationml.slide+xml"/>
  <Override PartName="/ppt/slides/slide1181.xml" ContentType="application/vnd.openxmlformats-officedocument.presentationml.slide+xml"/>
  <Override PartName="/ppt/slides/slide1418.xml" ContentType="application/vnd.openxmlformats-officedocument.presentationml.slide+xml"/>
  <Override PartName="/ppt/slides/slide1749.xml" ContentType="application/vnd.openxmlformats-officedocument.presentationml.slide+xml"/>
  <Override PartName="/ppt/slides/slide120.xml" ContentType="application/vnd.openxmlformats-officedocument.presentationml.slide+xml"/>
  <Override PartName="/ppt/slides/slide265.xml" ContentType="application/vnd.openxmlformats-officedocument.presentationml.slide+xml"/>
  <Override PartName="/ppt/slides/slide596.xml" ContentType="application/vnd.openxmlformats-officedocument.presentationml.slide+xml"/>
  <Override PartName="/ppt/slides/slide612.xml" ContentType="application/vnd.openxmlformats-officedocument.presentationml.slide+xml"/>
  <Override PartName="/ppt/slides/slide943.xml" ContentType="application/vnd.openxmlformats-officedocument.presentationml.slide+xml"/>
  <Override PartName="/ppt/slides/slide1112.xml" ContentType="application/vnd.openxmlformats-officedocument.presentationml.slide+xml"/>
  <Override PartName="/ppt/slides/slide1257.xml" ContentType="application/vnd.openxmlformats-officedocument.presentationml.slide+xml"/>
  <Override PartName="/ppt/slides/slide1588.xml" ContentType="application/vnd.openxmlformats-officedocument.presentationml.slide+xml"/>
  <Override PartName="/ppt/slides/slide1604.xml" ContentType="application/vnd.openxmlformats-officedocument.presentationml.slide+xml"/>
  <Override PartName="/ppt/slides/slide1935.xml" ContentType="application/vnd.openxmlformats-officedocument.presentationml.slide+xml"/>
  <Override PartName="/ppt/slides/slide72.xml" ContentType="application/vnd.openxmlformats-officedocument.presentationml.slide+xml"/>
  <Override PartName="/ppt/slides/slide451.xml" ContentType="application/vnd.openxmlformats-officedocument.presentationml.slide+xml"/>
  <Override PartName="/ppt/slides/slide782.xml" ContentType="application/vnd.openxmlformats-officedocument.presentationml.slide+xml"/>
  <Override PartName="/ppt/slides/slide1096.xml" ContentType="application/vnd.openxmlformats-officedocument.presentationml.slide+xml"/>
  <Override PartName="/ppt/slides/slide1443.xml" ContentType="application/vnd.openxmlformats-officedocument.presentationml.slide+xml"/>
  <Override PartName="/ppt/slides/slide1774.xml" ContentType="application/vnd.openxmlformats-officedocument.presentationml.slide+xml"/>
  <Override PartName="/ppt/slides/slide1960.xml" ContentType="application/vnd.openxmlformats-officedocument.presentationml.slide+xml"/>
  <Override PartName="/ppt/slides/slide290.xml" ContentType="application/vnd.openxmlformats-officedocument.presentationml.slide+xml"/>
  <Override PartName="/ppt/slides/slide527.xml" ContentType="application/vnd.openxmlformats-officedocument.presentationml.slide+xml"/>
  <Override PartName="/ppt/slides/slide713.xml" ContentType="application/vnd.openxmlformats-officedocument.presentationml.slide+xml"/>
  <Override PartName="/ppt/slides/slide858.xml" ContentType="application/vnd.openxmlformats-officedocument.presentationml.slide+xml"/>
  <Override PartName="/ppt/slides/slide1282.xml" ContentType="application/vnd.openxmlformats-officedocument.presentationml.slide+xml"/>
  <Override PartName="/ppt/slides/slide1519.xml" ContentType="application/vnd.openxmlformats-officedocument.presentationml.slide+xml"/>
  <Override PartName="/ppt/slides/slide1705.xml" ContentType="application/vnd.openxmlformats-officedocument.presentationml.slide+xml"/>
  <Override PartName="/ppt/slides/slide221.xml" ContentType="application/vnd.openxmlformats-officedocument.presentationml.slide+xml"/>
  <Override PartName="/ppt/slides/slide366.xml" ContentType="application/vnd.openxmlformats-officedocument.presentationml.slide+xml"/>
  <Override PartName="/ppt/slides/slide552.xml" ContentType="application/vnd.openxmlformats-officedocument.presentationml.slide+xml"/>
  <Override PartName="/ppt/slides/slide697.xml" ContentType="application/vnd.openxmlformats-officedocument.presentationml.slide+xml"/>
  <Override PartName="/ppt/slides/slide883.xml" ContentType="application/vnd.openxmlformats-officedocument.presentationml.slide+xml"/>
  <Override PartName="/ppt/slides/slide1027.xml" ContentType="application/vnd.openxmlformats-officedocument.presentationml.slide+xml"/>
  <Override PartName="/ppt/slides/slide1213.xml" ContentType="application/vnd.openxmlformats-officedocument.presentationml.slide+xml"/>
  <Override PartName="/ppt/slides/slide1358.xml" ContentType="application/vnd.openxmlformats-officedocument.presentationml.slide+xml"/>
  <Override PartName="/ppt/slides/slide1544.xml" ContentType="application/vnd.openxmlformats-officedocument.presentationml.slide+xml"/>
  <Override PartName="/ppt/slides/slide1689.xml" ContentType="application/vnd.openxmlformats-officedocument.presentationml.slide+xml"/>
  <Override PartName="/ppt/slides/slide391.xml" ContentType="application/vnd.openxmlformats-officedocument.presentationml.slide+xml"/>
  <Override PartName="/ppt/slides/slide628.xml" ContentType="application/vnd.openxmlformats-officedocument.presentationml.slide+xml"/>
  <Override PartName="/ppt/slides/slide1052.xml" ContentType="application/vnd.openxmlformats-officedocument.presentationml.slide+xml"/>
  <Override PartName="/ppt/slides/slide1197.xml" ContentType="application/vnd.openxmlformats-officedocument.presentationml.slide+xml"/>
  <Override PartName="/ppt/slides/slide1383.xml" ContentType="application/vnd.openxmlformats-officedocument.presentationml.slide+xml"/>
  <Override PartName="/ppt/slides/slide1730.xml" ContentType="application/vnd.openxmlformats-officedocument.presentationml.slide+xml"/>
  <Override PartName="/ppt/slides/slide1875.xml" ContentType="application/vnd.openxmlformats-officedocument.presentationml.slide+xml"/>
  <Override PartName="/ppt/slides/slide136.xml" ContentType="application/vnd.openxmlformats-officedocument.presentationml.slide+xml"/>
  <Override PartName="/ppt/slides/slide467.xml" ContentType="application/vnd.openxmlformats-officedocument.presentationml.slide+xml"/>
  <Override PartName="/ppt/slides/slide814.xml" ContentType="application/vnd.openxmlformats-officedocument.presentationml.slide+xml"/>
  <Override PartName="/ppt/slides/slide959.xml" ContentType="application/vnd.openxmlformats-officedocument.presentationml.slide+xml"/>
  <Override PartName="/ppt/slides/slide1128.xml" ContentType="application/vnd.openxmlformats-officedocument.presentationml.slide+xml"/>
  <Override PartName="/ppt/slides/slide1459.xml" ContentType="application/vnd.openxmlformats-officedocument.presentationml.slide+xml"/>
  <Override PartName="/ppt/slides/slide1806.xml" ContentType="application/vnd.openxmlformats-officedocument.presentationml.slide+xml"/>
  <Override PartName="/ppt/slides/slide88.xml" ContentType="application/vnd.openxmlformats-officedocument.presentationml.slide+xml"/>
  <Override PartName="/ppt/slides/slide322.xml" ContentType="application/vnd.openxmlformats-officedocument.presentationml.slide+xml"/>
  <Override PartName="/ppt/slides/slide653.xml" ContentType="application/vnd.openxmlformats-officedocument.presentationml.slide+xml"/>
  <Override PartName="/ppt/slides/slide798.xml" ContentType="application/vnd.openxmlformats-officedocument.presentationml.slide+xml"/>
  <Override PartName="/ppt/slides/slide984.xml" ContentType="application/vnd.openxmlformats-officedocument.presentationml.slide+xml"/>
  <Override PartName="/ppt/slides/slide1298.xml" ContentType="application/vnd.openxmlformats-officedocument.presentationml.slide+xml"/>
  <Override PartName="/ppt/slides/slide1314.xml" ContentType="application/vnd.openxmlformats-officedocument.presentationml.slide+xml"/>
  <Override PartName="/ppt/slides/slide1500.xml" ContentType="application/vnd.openxmlformats-officedocument.presentationml.slide+xml"/>
  <Override PartName="/ppt/slides/slide1645.xml" ContentType="application/vnd.openxmlformats-officedocument.presentationml.slide+xml"/>
  <Override PartName="/ppt/slides/slide19.xml" ContentType="application/vnd.openxmlformats-officedocument.presentationml.slide+xml"/>
  <Override PartName="/ppt/slides/slide161.xml" ContentType="application/vnd.openxmlformats-officedocument.presentationml.slide+xml"/>
  <Override PartName="/ppt/slides/slide492.xml" ContentType="application/vnd.openxmlformats-officedocument.presentationml.slide+xml"/>
  <Override PartName="/ppt/slides/slide729.xml" ContentType="application/vnd.openxmlformats-officedocument.presentationml.slide+xml"/>
  <Override PartName="/ppt/slides/slide1153.xml" ContentType="application/vnd.openxmlformats-officedocument.presentationml.slide+xml"/>
  <Override PartName="/ppt/slides/slide1484.xml" ContentType="application/vnd.openxmlformats-officedocument.presentationml.slide+xml"/>
  <Override PartName="/ppt/slides/slide1831.xml" ContentType="application/vnd.openxmlformats-officedocument.presentationml.slide+xml"/>
  <Override PartName="/ppt/slides/slide237.xml" ContentType="application/vnd.openxmlformats-officedocument.presentationml.slide+xml"/>
  <Override PartName="/ppt/slides/slide423.xml" ContentType="application/vnd.openxmlformats-officedocument.presentationml.slide+xml"/>
  <Override PartName="/ppt/slides/slide568.xml" ContentType="application/vnd.openxmlformats-officedocument.presentationml.slide+xml"/>
  <Override PartName="/ppt/slides/slide899.xml" ContentType="application/vnd.openxmlformats-officedocument.presentationml.slide+xml"/>
  <Override PartName="/ppt/slides/slide915.xml" ContentType="application/vnd.openxmlformats-officedocument.presentationml.slide+xml"/>
  <Override PartName="/ppt/slides/slide1229.xml" ContentType="application/vnd.openxmlformats-officedocument.presentationml.slide+xml"/>
  <Override PartName="/ppt/slides/slide1670.xml" ContentType="application/vnd.openxmlformats-officedocument.presentationml.slide+xml"/>
  <Override PartName="/ppt/slides/slide1907.xml" ContentType="application/vnd.openxmlformats-officedocument.presentationml.slide+xml"/>
  <Override PartName="/ppt/slides/slide44.xml" ContentType="application/vnd.openxmlformats-officedocument.presentationml.slide+xml"/>
  <Override PartName="/ppt/slides/slide262.xml" ContentType="application/vnd.openxmlformats-officedocument.presentationml.slide+xml"/>
  <Override PartName="/ppt/slides/slide754.xml" ContentType="application/vnd.openxmlformats-officedocument.presentationml.slide+xml"/>
  <Override PartName="/ppt/slides/slide940.xml" ContentType="application/vnd.openxmlformats-officedocument.presentationml.slide+xml"/>
  <Override PartName="/ppt/slides/slide1068.xml" ContentType="application/vnd.openxmlformats-officedocument.presentationml.slide+xml"/>
  <Override PartName="/ppt/slides/slide1399.xml" ContentType="application/vnd.openxmlformats-officedocument.presentationml.slide+xml"/>
  <Override PartName="/ppt/slides/slide1415.xml" ContentType="application/vnd.openxmlformats-officedocument.presentationml.slide+xml"/>
  <Override PartName="/ppt/slides/slide1601.xml" ContentType="application/vnd.openxmlformats-officedocument.presentationml.slide+xml"/>
  <Override PartName="/ppt/slides/slide1746.xml" ContentType="application/vnd.openxmlformats-officedocument.presentationml.slide+xml"/>
  <Override PartName="/ppt/slides/slide1932.xml" ContentType="application/vnd.openxmlformats-officedocument.presentationml.slide+xml"/>
  <Override PartName="/ppt/slides/slide593.xml" ContentType="application/vnd.openxmlformats-officedocument.presentationml.slide+xml"/>
  <Override PartName="/ppt/slides/slide1093.xml" ContentType="application/vnd.openxmlformats-officedocument.presentationml.slide+xml"/>
  <Override PartName="/ppt/slides/slide1254.xml" ContentType="application/vnd.openxmlformats-officedocument.presentationml.slide+xml"/>
  <Override PartName="/ppt/slides/slide1440.xml" ContentType="application/vnd.openxmlformats-officedocument.presentationml.slide+xml"/>
  <Override PartName="/ppt/slides/slide1585.xml" ContentType="application/vnd.openxmlformats-officedocument.presentationml.slide+xml"/>
  <Override PartName="/ppt/slides/slide1771.xml" ContentType="application/vnd.openxmlformats-officedocument.presentationml.slide+xml"/>
  <Override PartName="/ppt/slides/slide338.xml" ContentType="application/vnd.openxmlformats-officedocument.presentationml.slide+xml"/>
  <Override PartName="/ppt/slides/slide524.xml" ContentType="application/vnd.openxmlformats-officedocument.presentationml.slide+xml"/>
  <Override PartName="/ppt/slides/slide669.xml" ContentType="application/vnd.openxmlformats-officedocument.presentationml.slide+xml"/>
  <Override PartName="/ppt/slides/slide855.xml" ContentType="application/vnd.openxmlformats-officedocument.presentationml.slide+xml"/>
  <Override PartName="/ppt/slides/slide1516.xml" ContentType="application/vnd.openxmlformats-officedocument.presentationml.slide+xml"/>
  <Override PartName="/ppt/slides/slide1847.xml" ContentType="application/vnd.openxmlformats-officedocument.presentationml.slide+xml"/>
  <Override PartName="/ppt/slides/slide177.xml" ContentType="application/vnd.openxmlformats-officedocument.presentationml.slide+xml"/>
  <Override PartName="/ppt/slides/slide363.xml" ContentType="application/vnd.openxmlformats-officedocument.presentationml.slide+xml"/>
  <Override PartName="/ppt/slides/slide694.xml" ContentType="application/vnd.openxmlformats-officedocument.presentationml.slide+xml"/>
  <Override PartName="/ppt/slides/slide710.xml" ContentType="application/vnd.openxmlformats-officedocument.presentationml.slide+xml"/>
  <Override PartName="/ppt/slides/slide1024.xml" ContentType="application/vnd.openxmlformats-officedocument.presentationml.slide+xml"/>
  <Override PartName="/ppt/slides/slide1169.xml" ContentType="application/vnd.openxmlformats-officedocument.presentationml.slide+xml"/>
  <Override PartName="/ppt/slides/slide1355.xml" ContentType="application/vnd.openxmlformats-officedocument.presentationml.slide+xml"/>
  <Override PartName="/ppt/slides/slide1686.xml" ContentType="application/vnd.openxmlformats-officedocument.presentationml.slide+xml"/>
  <Override PartName="/ppt/slides/slide1702.xml" ContentType="application/vnd.openxmlformats-officedocument.presentationml.slide+xml"/>
  <Override PartName="/ppt/slides/slide108.xml" ContentType="application/vnd.openxmlformats-officedocument.presentationml.slide+xml"/>
  <Override PartName="/ppt/slides/slide439.xml" ContentType="application/vnd.openxmlformats-officedocument.presentationml.slide+xml"/>
  <Override PartName="/ppt/slides/slide880.xml" ContentType="application/vnd.openxmlformats-officedocument.presentationml.slide+xml"/>
  <Override PartName="/ppt/slides/slide1194.xml" ContentType="application/vnd.openxmlformats-officedocument.presentationml.slide+xml"/>
  <Override PartName="/ppt/slides/slide1210.xml" ContentType="application/vnd.openxmlformats-officedocument.presentationml.slide+xml"/>
  <Override PartName="/ppt/slides/slide1541.xml" ContentType="application/vnd.openxmlformats-officedocument.presentationml.slide+xml"/>
  <Override PartName="/ppt/slides/slide1872.xml" ContentType="application/vnd.openxmlformats-officedocument.presentationml.slide+xml"/>
  <Override PartName="/ppt/slides/slide278.xml" ContentType="application/vnd.openxmlformats-officedocument.presentationml.slide+xml"/>
  <Override PartName="/ppt/slides/slide625.xml" ContentType="application/vnd.openxmlformats-officedocument.presentationml.slide+xml"/>
  <Override PartName="/ppt/slides/slide811.xml" ContentType="application/vnd.openxmlformats-officedocument.presentationml.slide+xml"/>
  <Override PartName="/ppt/slides/slide956.xml" ContentType="application/vnd.openxmlformats-officedocument.presentationml.slide+xml"/>
  <Override PartName="/ppt/slides/slide1380.xml" ContentType="application/vnd.openxmlformats-officedocument.presentationml.slide+xml"/>
  <Override PartName="/ppt/slides/slide1617.xml" ContentType="application/vnd.openxmlformats-officedocument.presentationml.slide+xml"/>
  <Override PartName="/ppt/slides/slide1803.xml" ContentType="application/vnd.openxmlformats-officedocument.presentationml.slide+xml"/>
  <Override PartName="/ppt/slides/slide194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464.xml" ContentType="application/vnd.openxmlformats-officedocument.presentationml.slide+xml"/>
  <Override PartName="/ppt/slides/slide650.xml" ContentType="application/vnd.openxmlformats-officedocument.presentationml.slide+xml"/>
  <Override PartName="/ppt/slides/slide795.xml" ContentType="application/vnd.openxmlformats-officedocument.presentationml.slide+xml"/>
  <Override PartName="/ppt/slides/slide1125.xml" ContentType="application/vnd.openxmlformats-officedocument.presentationml.slide+xml"/>
  <Override PartName="/ppt/slides/slide1311.xml" ContentType="application/vnd.openxmlformats-officedocument.presentationml.slide+xml"/>
  <Override PartName="/ppt/slides/slide1456.xml" ContentType="application/vnd.openxmlformats-officedocument.presentationml.slide+xml"/>
  <Override PartName="/ppt/slides/slide1642.xml" ContentType="application/vnd.openxmlformats-officedocument.presentationml.slide+xml"/>
  <Override PartName="/ppt/slides/slide1787.xml" ContentType="application/vnd.openxmlformats-officedocument.presentationml.slide+xml"/>
  <Override PartName="/ppt/slides/slide209.xml" ContentType="application/vnd.openxmlformats-officedocument.presentationml.slide+xml"/>
  <Override PartName="/ppt/slides/slide981.xml" ContentType="application/vnd.openxmlformats-officedocument.presentationml.slide+xml"/>
  <Override PartName="/ppt/slides/slide1150.xml" ContentType="application/vnd.openxmlformats-officedocument.presentationml.slide+xml"/>
  <Override PartName="/ppt/slides/slide1295.xml" ContentType="application/vnd.openxmlformats-officedocument.presentationml.slide+xml"/>
  <Override PartName="/ppt/slides/slide1481.xml" ContentType="application/vnd.openxmlformats-officedocument.presentationml.slide+xml"/>
  <Override PartName="/ppt/slides/slide16.xml" ContentType="application/vnd.openxmlformats-officedocument.presentationml.slide+xml"/>
  <Override PartName="/ppt/slides/slide234.xml" ContentType="application/vnd.openxmlformats-officedocument.presentationml.slide+xml"/>
  <Override PartName="/ppt/slides/slide379.xml" ContentType="application/vnd.openxmlformats-officedocument.presentationml.slide+xml"/>
  <Override PartName="/ppt/slides/slide726.xml" ContentType="application/vnd.openxmlformats-officedocument.presentationml.slide+xml"/>
  <Override PartName="/ppt/slides/slide912.xml" ContentType="application/vnd.openxmlformats-officedocument.presentationml.slide+xml"/>
  <Override PartName="/ppt/slides/slide1226.xml" ContentType="application/vnd.openxmlformats-officedocument.presentationml.slide+xml"/>
  <Override PartName="/ppt/slides/slide1718.xml" ContentType="application/vnd.openxmlformats-officedocument.presentationml.slide+xml"/>
  <Override PartName="/ppt/slides/slide1904.xml" ContentType="application/vnd.openxmlformats-officedocument.presentationml.slide+xml"/>
  <Override PartName="/ppt/slides/slide41.xml" ContentType="application/vnd.openxmlformats-officedocument.presentationml.slide+xml"/>
  <Override PartName="/ppt/slides/slide420.xml" ContentType="application/vnd.openxmlformats-officedocument.presentationml.slide+xml"/>
  <Override PartName="/ppt/slides/slide565.xml" ContentType="application/vnd.openxmlformats-officedocument.presentationml.slide+xml"/>
  <Override PartName="/ppt/slides/slide751.xml" ContentType="application/vnd.openxmlformats-officedocument.presentationml.slide+xml"/>
  <Override PartName="/ppt/slides/slide896.xml" ContentType="application/vnd.openxmlformats-officedocument.presentationml.slide+xml"/>
  <Override PartName="/ppt/slides/slide1065.xml" ContentType="application/vnd.openxmlformats-officedocument.presentationml.slide+xml"/>
  <Override PartName="/ppt/slides/slide1412.xml" ContentType="application/vnd.openxmlformats-officedocument.presentationml.slide+xml"/>
  <Override PartName="/ppt/slides/slide1557.xml" ContentType="application/vnd.openxmlformats-officedocument.presentationml.slide+xml"/>
  <Override PartName="/ppt/slides/slide1743.xml" ContentType="application/vnd.openxmlformats-officedocument.presentationml.slide+xml"/>
  <Override PartName="/ppt/slides/slide1888.xml" ContentType="application/vnd.openxmlformats-officedocument.presentationml.slide+xml"/>
  <Override PartName="/ppt/slides/slide149.xml" ContentType="application/vnd.openxmlformats-officedocument.presentationml.slide+xml"/>
  <Override PartName="/ppt/slides/slide590.xml" ContentType="application/vnd.openxmlformats-officedocument.presentationml.slide+xml"/>
  <Override PartName="/ppt/slides/slide827.xml" ContentType="application/vnd.openxmlformats-officedocument.presentationml.slide+xml"/>
  <Override PartName="/ppt/slides/slide1251.xml" ContentType="application/vnd.openxmlformats-officedocument.presentationml.slide+xml"/>
  <Override PartName="/ppt/slides/slide1396.xml" ContentType="application/vnd.openxmlformats-officedocument.presentationml.slide+xml"/>
  <Override PartName="/ppt/slides/slide1582.xml" ContentType="application/vnd.openxmlformats-officedocument.presentationml.slide+xml"/>
  <Override PartName="/ppt/slides/slide1819.xml" ContentType="application/vnd.openxmlformats-officedocument.presentationml.slide+xml"/>
  <Override PartName="/ppt/slides/slide335.xml" ContentType="application/vnd.openxmlformats-officedocument.presentationml.slide+xml"/>
  <Override PartName="/ppt/slides/slide666.xml" ContentType="application/vnd.openxmlformats-officedocument.presentationml.slide+xml"/>
  <Override PartName="/ppt/slides/slide997.xml" ContentType="application/vnd.openxmlformats-officedocument.presentationml.slide+xml"/>
  <Override PartName="/ppt/slides/slide1090.xml" ContentType="application/vnd.openxmlformats-officedocument.presentationml.slide+xml"/>
  <Override PartName="/ppt/slides/slide1327.xml" ContentType="application/vnd.openxmlformats-officedocument.presentationml.slide+xml"/>
  <Override PartName="/ppt/slides/slide1658.xml" ContentType="application/vnd.openxmlformats-officedocument.presentationml.slide+xml"/>
  <Override PartName="/ppt/slides/slide174.xml" ContentType="application/vnd.openxmlformats-officedocument.presentationml.slide+xml"/>
  <Override PartName="/ppt/slides/slide521.xml" ContentType="application/vnd.openxmlformats-officedocument.presentationml.slide+xml"/>
  <Override PartName="/ppt/slides/slide852.xml" ContentType="application/vnd.openxmlformats-officedocument.presentationml.slide+xml"/>
  <Override PartName="/ppt/slides/slide1021.xml" ContentType="application/vnd.openxmlformats-officedocument.presentationml.slide+xml"/>
  <Override PartName="/ppt/slides/slide1166.xml" ContentType="application/vnd.openxmlformats-officedocument.presentationml.slide+xml"/>
  <Override PartName="/ppt/slides/slide1497.xml" ContentType="application/vnd.openxmlformats-officedocument.presentationml.slide+xml"/>
  <Override PartName="/ppt/slides/slide1513.xml" ContentType="application/vnd.openxmlformats-officedocument.presentationml.slide+xml"/>
  <Override PartName="/ppt/slides/slide1844.xml" ContentType="application/vnd.openxmlformats-officedocument.presentationml.slide+xml"/>
  <Override PartName="/ppt/slides/slide7.xml" ContentType="application/vnd.openxmlformats-officedocument.presentationml.slide+xml"/>
  <Override PartName="/ppt/slides/slide360.xml" ContentType="application/vnd.openxmlformats-officedocument.presentationml.slide+xml"/>
  <Override PartName="/ppt/slides/slide691.xml" ContentType="application/vnd.openxmlformats-officedocument.presentationml.slide+xml"/>
  <Override PartName="/ppt/slides/slide928.xml" ContentType="application/vnd.openxmlformats-officedocument.presentationml.slide+xml"/>
  <Override PartName="/ppt/slides/slide1352.xml" ContentType="application/vnd.openxmlformats-officedocument.presentationml.slide+xml"/>
  <Override PartName="/ppt/slides/slide168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436.xml" ContentType="application/vnd.openxmlformats-officedocument.presentationml.slide+xml"/>
  <Override PartName="/ppt/slides/slide622.xml" ContentType="application/vnd.openxmlformats-officedocument.presentationml.slide+xml"/>
  <Override PartName="/ppt/slides/slide767.xml" ContentType="application/vnd.openxmlformats-officedocument.presentationml.slide+xml"/>
  <Override PartName="/ppt/slides/slide953.xml" ContentType="application/vnd.openxmlformats-officedocument.presentationml.slide+xml"/>
  <Override PartName="/ppt/slides/slide1191.xml" ContentType="application/vnd.openxmlformats-officedocument.presentationml.slide+xml"/>
  <Override PartName="/ppt/slides/slide1428.xml" ContentType="application/vnd.openxmlformats-officedocument.presentationml.slide+xml"/>
  <Override PartName="/ppt/slides/slide1614.xml" ContentType="application/vnd.openxmlformats-officedocument.presentationml.slide+xml"/>
  <Override PartName="/ppt/slides/slide1759.xml" ContentType="application/vnd.openxmlformats-officedocument.presentationml.slide+xml"/>
  <Override PartName="/ppt/slides/slide130.xml" ContentType="application/vnd.openxmlformats-officedocument.presentationml.slide+xml"/>
  <Override PartName="/ppt/slides/slide275.xml" ContentType="application/vnd.openxmlformats-officedocument.presentationml.slide+xml"/>
  <Override PartName="/ppt/slides/slide461.xml" ContentType="application/vnd.openxmlformats-officedocument.presentationml.slide+xml"/>
  <Override PartName="/ppt/slides/slide792.xml" ContentType="application/vnd.openxmlformats-officedocument.presentationml.slide+xml"/>
  <Override PartName="/ppt/slides/slide1122.xml" ContentType="application/vnd.openxmlformats-officedocument.presentationml.slide+xml"/>
  <Override PartName="/ppt/slides/slide1267.xml" ContentType="application/vnd.openxmlformats-officedocument.presentationml.slide+xml"/>
  <Override PartName="/ppt/slides/slide1453.xml" ContentType="application/vnd.openxmlformats-officedocument.presentationml.slide+xml"/>
  <Override PartName="/ppt/slides/slide1598.xml" ContentType="application/vnd.openxmlformats-officedocument.presentationml.slide+xml"/>
  <Override PartName="/ppt/slides/slide1800.xml" ContentType="application/vnd.openxmlformats-officedocument.presentationml.slide+xml"/>
  <Override PartName="/ppt/slides/slide1945.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537.xml" ContentType="application/vnd.openxmlformats-officedocument.presentationml.slide+xml"/>
  <Override PartName="/ppt/slides/slide1292.xml" ContentType="application/vnd.openxmlformats-officedocument.presentationml.slide+xml"/>
  <Override PartName="/ppt/slides/slide1784.xml" ContentType="application/vnd.openxmlformats-officedocument.presentationml.slide+xml"/>
  <Override PartName="/ppt/slides/slide13.xml" ContentType="application/vnd.openxmlformats-officedocument.presentationml.slide+xml"/>
  <Override PartName="/ppt/slides/slide376.xml" ContentType="application/vnd.openxmlformats-officedocument.presentationml.slide+xml"/>
  <Override PartName="/ppt/slides/slide723.xml" ContentType="application/vnd.openxmlformats-officedocument.presentationml.slide+xml"/>
  <Override PartName="/ppt/slides/slide868.xml" ContentType="application/vnd.openxmlformats-officedocument.presentationml.slide+xml"/>
  <Override PartName="/ppt/slides/slide1037.xml" ContentType="application/vnd.openxmlformats-officedocument.presentationml.slide+xml"/>
  <Override PartName="/ppt/slides/slide1368.xml" ContentType="application/vnd.openxmlformats-officedocument.presentationml.slide+xml"/>
  <Override PartName="/ppt/slides/slide1529.xml" ContentType="application/vnd.openxmlformats-officedocument.presentationml.slide+xml"/>
  <Override PartName="/ppt/slides/slide1715.xml" ContentType="application/vnd.openxmlformats-officedocument.presentationml.slide+xml"/>
  <Override PartName="/ppt/slides/slide231.xml" ContentType="application/vnd.openxmlformats-officedocument.presentationml.slide+xml"/>
  <Override PartName="/ppt/slides/slide562.xml" ContentType="application/vnd.openxmlformats-officedocument.presentationml.slide+xml"/>
  <Override PartName="/ppt/slides/slide893.xml" ContentType="application/vnd.openxmlformats-officedocument.presentationml.slide+xml"/>
  <Override PartName="/ppt/slides/slide1223.xml" ContentType="application/vnd.openxmlformats-officedocument.presentationml.slide+xml"/>
  <Override PartName="/ppt/slides/slide1554.xml" ContentType="application/vnd.openxmlformats-officedocument.presentationml.slide+xml"/>
  <Override PartName="/ppt/slides/slide1699.xml" ContentType="application/vnd.openxmlformats-officedocument.presentationml.slide+xml"/>
  <Override PartName="/ppt/slides/slide1885.xml" ContentType="application/vnd.openxmlformats-officedocument.presentationml.slide+xml"/>
  <Override PartName="/ppt/slides/slide1901.xml" ContentType="application/vnd.openxmlformats-officedocument.presentationml.slide+xml"/>
  <Override PartName="/ppt/slides/slide307.xml" ContentType="application/vnd.openxmlformats-officedocument.presentationml.slide+xml"/>
  <Override PartName="/ppt/slides/slide638.xml" ContentType="application/vnd.openxmlformats-officedocument.presentationml.slide+xml"/>
  <Override PartName="/ppt/slides/slide969.xml" ContentType="application/vnd.openxmlformats-officedocument.presentationml.slide+xml"/>
  <Override PartName="/ppt/slides/slide1062.xml" ContentType="application/vnd.openxmlformats-officedocument.presentationml.slide+xml"/>
  <Override PartName="/ppt/slides/slide1393.xml" ContentType="application/vnd.openxmlformats-officedocument.presentationml.slide+xml"/>
  <Override PartName="/ppt/slides/slide1740.xml" ContentType="application/vnd.openxmlformats-officedocument.presentationml.slide+xml"/>
  <Override PartName="/ppt/slides/slide98.xml" ContentType="application/vnd.openxmlformats-officedocument.presentationml.slide+xml"/>
  <Override PartName="/ppt/slides/slide146.xml" ContentType="application/vnd.openxmlformats-officedocument.presentationml.slide+xml"/>
  <Override PartName="/ppt/slides/slide332.xml" ContentType="application/vnd.openxmlformats-officedocument.presentationml.slide+xml"/>
  <Override PartName="/ppt/slides/slide477.xml" ContentType="application/vnd.openxmlformats-officedocument.presentationml.slide+xml"/>
  <Override PartName="/ppt/slides/slide824.xml" ContentType="application/vnd.openxmlformats-officedocument.presentationml.slide+xml"/>
  <Override PartName="/ppt/slides/slide1138.xml" ContentType="application/vnd.openxmlformats-officedocument.presentationml.slide+xml"/>
  <Override PartName="/ppt/slides/slide1469.xml" ContentType="application/vnd.openxmlformats-officedocument.presentationml.slide+xml"/>
  <Override PartName="/ppt/slides/slide1816.xml" ContentType="application/vnd.openxmlformats-officedocument.presentationml.slide+xml"/>
  <Override PartName="/ppt/slides/slide171.xml" ContentType="application/vnd.openxmlformats-officedocument.presentationml.slide+xml"/>
  <Override PartName="/ppt/slides/slide663.xml" ContentType="application/vnd.openxmlformats-officedocument.presentationml.slide+xml"/>
  <Override PartName="/ppt/slides/slide994.xml" ContentType="application/vnd.openxmlformats-officedocument.presentationml.slide+xml"/>
  <Override PartName="/ppt/slides/slide1324.xml" ContentType="application/vnd.openxmlformats-officedocument.presentationml.slide+xml"/>
  <Override PartName="/ppt/slides/slide1510.xml" ContentType="application/vnd.openxmlformats-officedocument.presentationml.slide+xml"/>
  <Override PartName="/ppt/slides/slide1655.xml" ContentType="application/vnd.openxmlformats-officedocument.presentationml.slide+xml"/>
  <Override PartName="/ppt/slides/slide1841.xml" ContentType="application/vnd.openxmlformats-officedocument.presentationml.slide+xml"/>
  <Override PartName="/ppt/slides/slide29.xml" ContentType="application/vnd.openxmlformats-officedocument.presentationml.slide+xml"/>
  <Override PartName="/ppt/slides/slide408.xml" ContentType="application/vnd.openxmlformats-officedocument.presentationml.slide+xml"/>
  <Override PartName="/ppt/slides/slide739.xml" ContentType="application/vnd.openxmlformats-officedocument.presentationml.slide+xml"/>
  <Override PartName="/ppt/slides/slide925.xml" ContentType="application/vnd.openxmlformats-officedocument.presentationml.slide+xml"/>
  <Override PartName="/ppt/slides/slide1163.xml" ContentType="application/vnd.openxmlformats-officedocument.presentationml.slide+xml"/>
  <Override PartName="/ppt/slides/slide1494.xml" ContentType="application/vnd.openxmlformats-officedocument.presentationml.slide+xml"/>
  <Override PartName="/ppt/slides/slide1680.xml" ContentType="application/vnd.openxmlformats-officedocument.presentationml.slide+xml"/>
  <Override PartName="/ppt/slides/slide1917.xml" ContentType="application/vnd.openxmlformats-officedocument.presentationml.slide+xml"/>
  <Override PartName="/ppt/slides/slide4.xml" ContentType="application/vnd.openxmlformats-officedocument.presentationml.slide+xml"/>
  <Override PartName="/ppt/slides/slide54.xml" ContentType="application/vnd.openxmlformats-officedocument.presentationml.slide+xml"/>
  <Override PartName="/ppt/slides/slide102.xml" ContentType="application/vnd.openxmlformats-officedocument.presentationml.slide+xml"/>
  <Override PartName="/ppt/slides/slide247.xml" ContentType="application/vnd.openxmlformats-officedocument.presentationml.slide+xml"/>
  <Override PartName="/ppt/slides/slide433.xml" ContentType="application/vnd.openxmlformats-officedocument.presentationml.slide+xml"/>
  <Override PartName="/ppt/slides/slide578.xml" ContentType="application/vnd.openxmlformats-officedocument.presentationml.slide+xml"/>
  <Override PartName="/ppt/slides/slide764.xml" ContentType="application/vnd.openxmlformats-officedocument.presentationml.slide+xml"/>
  <Override PartName="/ppt/slides/slide1239.xml" ContentType="application/vnd.openxmlformats-officedocument.presentationml.slide+xml"/>
  <Override PartName="/ppt/slides/slide1425.xml" ContentType="application/vnd.openxmlformats-officedocument.presentationml.slide+xml"/>
  <Override PartName="/ppt/slides/slide1756.xml" ContentType="application/vnd.openxmlformats-officedocument.presentationml.slide+xml"/>
  <Override PartName="/ppt/slideLayouts/slideLayout6.xml" ContentType="application/vnd.openxmlformats-officedocument.presentationml.slideLayout+xml"/>
  <Override PartName="/ppt/slides/slide272.xml" ContentType="application/vnd.openxmlformats-officedocument.presentationml.slide+xml"/>
  <Override PartName="/ppt/slides/slide509.xml" ContentType="application/vnd.openxmlformats-officedocument.presentationml.slide+xml"/>
  <Override PartName="/ppt/slides/slide950.xml" ContentType="application/vnd.openxmlformats-officedocument.presentationml.slide+xml"/>
  <Override PartName="/ppt/slides/slide1078.xml" ContentType="application/vnd.openxmlformats-officedocument.presentationml.slide+xml"/>
  <Override PartName="/ppt/slides/slide1264.xml" ContentType="application/vnd.openxmlformats-officedocument.presentationml.slide+xml"/>
  <Override PartName="/ppt/slides/slide1595.xml" ContentType="application/vnd.openxmlformats-officedocument.presentationml.slide+xml"/>
  <Override PartName="/ppt/slides/slide1611.xml" ContentType="application/vnd.openxmlformats-officedocument.presentationml.slide+xml"/>
  <Override PartName="/ppt/slides/slide1942.xml" ContentType="application/vnd.openxmlformats-officedocument.presentationml.slide+xml"/>
  <Override PartName="/ppt/slides/slide348.xml" ContentType="application/vnd.openxmlformats-officedocument.presentationml.slide+xml"/>
  <Override PartName="/ppt/slides/slide679.xml" ContentType="application/vnd.openxmlformats-officedocument.presentationml.slide+xml"/>
  <Override PartName="/ppt/slides/slide1009.xml" ContentType="application/vnd.openxmlformats-officedocument.presentationml.slide+xml"/>
  <Override PartName="/ppt/slides/slide1450.xml" ContentType="application/vnd.openxmlformats-officedocument.presentationml.slide+xml"/>
  <Override PartName="/ppt/slides/slide1781.xml" ContentType="application/vnd.openxmlformats-officedocument.presentationml.slide+xml"/>
  <Override PartName="/ppt/slides/slide10.xml" ContentType="application/vnd.openxmlformats-officedocument.presentationml.slide+xml"/>
  <Override PartName="/ppt/slides/slide187.xml" ContentType="application/vnd.openxmlformats-officedocument.presentationml.slide+xml"/>
  <Override PartName="/ppt/slides/slide203.xml" ContentType="application/vnd.openxmlformats-officedocument.presentationml.slide+xml"/>
  <Override PartName="/ppt/slides/slide534.xml" ContentType="application/vnd.openxmlformats-officedocument.presentationml.slide+xml"/>
  <Override PartName="/ppt/slides/slide720.xml" ContentType="application/vnd.openxmlformats-officedocument.presentationml.slide+xml"/>
  <Override PartName="/ppt/slides/slide865.xml" ContentType="application/vnd.openxmlformats-officedocument.presentationml.slide+xml"/>
  <Override PartName="/ppt/slides/slide1179.xml" ContentType="application/vnd.openxmlformats-officedocument.presentationml.slide+xml"/>
  <Override PartName="/ppt/slides/slide1526.xml" ContentType="application/vnd.openxmlformats-officedocument.presentationml.slide+xml"/>
  <Override PartName="/ppt/slides/slide1712.xml" ContentType="application/vnd.openxmlformats-officedocument.presentationml.slide+xml"/>
  <Override PartName="/ppt/slides/slide1857.xml" ContentType="application/vnd.openxmlformats-officedocument.presentationml.slide+xml"/>
  <Override PartName="/ppt/slides/slide373.xml" ContentType="application/vnd.openxmlformats-officedocument.presentationml.slide+xml"/>
  <Override PartName="/ppt/slides/slide1034.xml" ContentType="application/vnd.openxmlformats-officedocument.presentationml.slide+xml"/>
  <Override PartName="/ppt/slides/slide1220.xml" ContentType="application/vnd.openxmlformats-officedocument.presentationml.slide+xml"/>
  <Override PartName="/ppt/slides/slide1365.xml" ContentType="application/vnd.openxmlformats-officedocument.presentationml.slide+xml"/>
  <Override PartName="/ppt/slides/slide1551.xml" ContentType="application/vnd.openxmlformats-officedocument.presentationml.slide+xml"/>
  <Override PartName="/ppt/slides/slide1696.xml" ContentType="application/vnd.openxmlformats-officedocument.presentationml.slide+xml"/>
  <Override PartName="/ppt/slides/slide118.xml" ContentType="application/vnd.openxmlformats-officedocument.presentationml.slide+xml"/>
  <Override PartName="/ppt/slides/slide304.xml" ContentType="application/vnd.openxmlformats-officedocument.presentationml.slide+xml"/>
  <Override PartName="/ppt/slides/slide449.xml" ContentType="application/vnd.openxmlformats-officedocument.presentationml.slide+xml"/>
  <Override PartName="/ppt/slides/slide890.xml" ContentType="application/vnd.openxmlformats-officedocument.presentationml.slide+xml"/>
  <Override PartName="/ppt/slides/slide1390.xml" ContentType="application/vnd.openxmlformats-officedocument.presentationml.slide+xml"/>
  <Override PartName="/ppt/slides/slide1882.xml" ContentType="application/vnd.openxmlformats-officedocument.presentationml.slide+xml"/>
  <Override PartName="/ppt/slides/slide143.xml" ContentType="application/vnd.openxmlformats-officedocument.presentationml.slide+xml"/>
  <Override PartName="/ppt/slides/slide288.xml" ContentType="application/vnd.openxmlformats-officedocument.presentationml.slide+xml"/>
  <Override PartName="/ppt/slides/slide635.xml" ContentType="application/vnd.openxmlformats-officedocument.presentationml.slide+xml"/>
  <Override PartName="/ppt/slides/slide821.xml" ContentType="application/vnd.openxmlformats-officedocument.presentationml.slide+xml"/>
  <Override PartName="/ppt/slides/slide966.xml" ContentType="application/vnd.openxmlformats-officedocument.presentationml.slide+xml"/>
  <Override PartName="/ppt/slides/slide1135.xml" ContentType="application/vnd.openxmlformats-officedocument.presentationml.slide+xml"/>
  <Override PartName="/ppt/slides/slide1627.xml" ContentType="application/vnd.openxmlformats-officedocument.presentationml.slide+xml"/>
  <Override PartName="/ppt/slides/slide1813.xml" ContentType="application/vnd.openxmlformats-officedocument.presentationml.slide+xml"/>
  <Override PartName="/ppt/slides/slide1958.xml" ContentType="application/vnd.openxmlformats-officedocument.presentationml.slide+xml"/>
  <Override PartName="/ppt/slides/slide95.xml" ContentType="application/vnd.openxmlformats-officedocument.presentationml.slide+xml"/>
  <Override PartName="/ppt/slides/slide474.xml" ContentType="application/vnd.openxmlformats-officedocument.presentationml.slide+xml"/>
  <Override PartName="/ppt/slides/slide660.xml" ContentType="application/vnd.openxmlformats-officedocument.presentationml.slide+xml"/>
  <Override PartName="/ppt/slides/slide991.xml" ContentType="application/vnd.openxmlformats-officedocument.presentationml.slide+xml"/>
  <Override PartName="/ppt/slides/slide1321.xml" ContentType="application/vnd.openxmlformats-officedocument.presentationml.slide+xml"/>
  <Override PartName="/ppt/slides/slide1466.xml" ContentType="application/vnd.openxmlformats-officedocument.presentationml.slide+xml"/>
  <Override PartName="/ppt/slides/slide1652.xml" ContentType="application/vnd.openxmlformats-officedocument.presentationml.slide+xml"/>
  <Override PartName="/ppt/slides/slide1797.xml" ContentType="application/vnd.openxmlformats-officedocument.presentationml.slide+xml"/>
  <Override PartName="/ppt/slides/slide26.xml" ContentType="application/vnd.openxmlformats-officedocument.presentationml.slide+xml"/>
  <Override PartName="/ppt/slides/slide219.xml" ContentType="application/vnd.openxmlformats-officedocument.presentationml.slide+xml"/>
  <Override PartName="/ppt/slides/slide405.xml" ContentType="application/vnd.openxmlformats-officedocument.presentationml.slide+xml"/>
  <Override PartName="/ppt/slides/slide736.xml" ContentType="application/vnd.openxmlformats-officedocument.presentationml.slide+xml"/>
  <Override PartName="/ppt/slides/slide1160.xml" ContentType="application/vnd.openxmlformats-officedocument.presentationml.slide+xml"/>
  <Override PartName="/ppt/slides/slide1491.xml" ContentType="application/vnd.openxmlformats-officedocument.presentationml.slide+xml"/>
  <Override PartName="/ppt/slides/slide1728.xml" ContentType="application/vnd.openxmlformats-officedocument.presentationml.slide+xml"/>
  <Override PartName="/ppt/slides/slide1.xml" ContentType="application/vnd.openxmlformats-officedocument.presentationml.slide+xml"/>
  <Override PartName="/ppt/slides/slide244.xml" ContentType="application/vnd.openxmlformats-officedocument.presentationml.slide+xml"/>
  <Override PartName="/ppt/slides/slide389.xml" ContentType="application/vnd.openxmlformats-officedocument.presentationml.slide+xml"/>
  <Override PartName="/ppt/slides/slide575.xml" ContentType="application/vnd.openxmlformats-officedocument.presentationml.slide+xml"/>
  <Override PartName="/ppt/slides/slide922.xml" ContentType="application/vnd.openxmlformats-officedocument.presentationml.slide+xml"/>
  <Override PartName="/ppt/slides/slide1236.xml" ContentType="application/vnd.openxmlformats-officedocument.presentationml.slide+xml"/>
  <Override PartName="/ppt/slides/slide1567.xml" ContentType="application/vnd.openxmlformats-officedocument.presentationml.slide+xml"/>
  <Override PartName="/ppt/slides/slide191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430.xml" ContentType="application/vnd.openxmlformats-officedocument.presentationml.slide+xml"/>
  <Override PartName="/ppt/slides/slide761.xml" ContentType="application/vnd.openxmlformats-officedocument.presentationml.slide+xml"/>
  <Override PartName="/ppt/slides/slide1075.xml" ContentType="application/vnd.openxmlformats-officedocument.presentationml.slide+xml"/>
  <Override PartName="/ppt/slides/slide1422.xml" ContentType="application/vnd.openxmlformats-officedocument.presentationml.slide+xml"/>
  <Override PartName="/ppt/slides/slide1753.xml" ContentType="application/vnd.openxmlformats-officedocument.presentationml.slide+xml"/>
  <Override PartName="/ppt/slides/slide1898.xml" ContentType="application/vnd.openxmlformats-officedocument.presentationml.slide+xml"/>
  <Override PartName="/ppt/slides/slide159.xml" ContentType="application/vnd.openxmlformats-officedocument.presentationml.slide+xml"/>
  <Override PartName="/ppt/slides/slide506.xml" ContentType="application/vnd.openxmlformats-officedocument.presentationml.slide+xml"/>
  <Override PartName="/ppt/slides/slide837.xml" ContentType="application/vnd.openxmlformats-officedocument.presentationml.slide+xml"/>
  <Override PartName="/ppt/slides/slide1261.xml" ContentType="application/vnd.openxmlformats-officedocument.presentationml.slide+xml"/>
  <Override PartName="/ppt/slides/slide1592.xml" ContentType="application/vnd.openxmlformats-officedocument.presentationml.slide+xml"/>
  <Override PartName="/ppt/slides/slide1829.xml" ContentType="application/vnd.openxmlformats-officedocument.presentationml.slide+xml"/>
  <Override PartName="/ppt/slides/slide200.xml" ContentType="application/vnd.openxmlformats-officedocument.presentationml.slide+xml"/>
  <Override PartName="/ppt/slides/slide345.xml" ContentType="application/vnd.openxmlformats-officedocument.presentationml.slide+xml"/>
  <Override PartName="/ppt/slides/slide531.xml" ContentType="application/vnd.openxmlformats-officedocument.presentationml.slide+xml"/>
  <Override PartName="/ppt/slides/slide676.xml" ContentType="application/vnd.openxmlformats-officedocument.presentationml.slide+xml"/>
  <Override PartName="/ppt/slides/slide862.xml" ContentType="application/vnd.openxmlformats-officedocument.presentationml.slide+xml"/>
  <Override PartName="/ppt/slides/slide1006.xml" ContentType="application/vnd.openxmlformats-officedocument.presentationml.slide+xml"/>
  <Override PartName="/ppt/slides/slide1337.xml" ContentType="application/vnd.openxmlformats-officedocument.presentationml.slide+xml"/>
  <Override PartName="/ppt/slides/slide1523.xml" ContentType="application/vnd.openxmlformats-officedocument.presentationml.slide+xml"/>
  <Override PartName="/ppt/slides/slide1668.xml" ContentType="application/vnd.openxmlformats-officedocument.presentationml.slide+xml"/>
  <Default Extension="gif" ContentType="image/gif"/>
  <Override PartName="/ppt/slides/slide184.xml" ContentType="application/vnd.openxmlformats-officedocument.presentationml.slide+xml"/>
  <Override PartName="/ppt/slides/slide370.xml" ContentType="application/vnd.openxmlformats-officedocument.presentationml.slide+xml"/>
  <Override PartName="/ppt/slides/slide607.xml" ContentType="application/vnd.openxmlformats-officedocument.presentationml.slide+xml"/>
  <Override PartName="/ppt/slides/slide1031.xml" ContentType="application/vnd.openxmlformats-officedocument.presentationml.slide+xml"/>
  <Override PartName="/ppt/slides/slide1176.xml" ContentType="application/vnd.openxmlformats-officedocument.presentationml.slide+xml"/>
  <Override PartName="/ppt/slides/slide1362.xml" ContentType="application/vnd.openxmlformats-officedocument.presentationml.slide+xml"/>
  <Override PartName="/ppt/slides/slide1854.xml" ContentType="application/vnd.openxmlformats-officedocument.presentationml.slide+xml"/>
  <Override PartName="/ppt/slides/slide115.xml" ContentType="application/vnd.openxmlformats-officedocument.presentationml.slide+xml"/>
  <Override PartName="/ppt/slides/slide446.xml" ContentType="application/vnd.openxmlformats-officedocument.presentationml.slide+xml"/>
  <Override PartName="/ppt/slides/slide938.xml" ContentType="application/vnd.openxmlformats-officedocument.presentationml.slide+xml"/>
  <Override PartName="/ppt/slides/slide1107.xml" ContentType="application/vnd.openxmlformats-officedocument.presentationml.slide+xml"/>
  <Override PartName="/ppt/slides/slide1693.xml" ContentType="application/vnd.openxmlformats-officedocument.presentationml.slide+xml"/>
  <Override PartName="/ppt/slides/slide67.xml" ContentType="application/vnd.openxmlformats-officedocument.presentationml.slide+xml"/>
  <Override PartName="/ppt/slides/slide285.xml" ContentType="application/vnd.openxmlformats-officedocument.presentationml.slide+xml"/>
  <Override PartName="/ppt/slides/slide301.xml" ContentType="application/vnd.openxmlformats-officedocument.presentationml.slide+xml"/>
  <Override PartName="/ppt/slides/slide632.xml" ContentType="application/vnd.openxmlformats-officedocument.presentationml.slide+xml"/>
  <Override PartName="/ppt/slides/slide777.xml" ContentType="application/vnd.openxmlformats-officedocument.presentationml.slide+xml"/>
  <Override PartName="/ppt/slides/slide963.xml" ContentType="application/vnd.openxmlformats-officedocument.presentationml.slide+xml"/>
  <Override PartName="/ppt/slides/slide1438.xml" ContentType="application/vnd.openxmlformats-officedocument.presentationml.slide+xml"/>
  <Override PartName="/ppt/slides/slide1624.xml" ContentType="application/vnd.openxmlformats-officedocument.presentationml.slide+xml"/>
  <Override PartName="/ppt/slides/slide1769.xml" ContentType="application/vnd.openxmlformats-officedocument.presentationml.slide+xml"/>
  <Override PartName="/ppt/slides/slide195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471.xml" ContentType="application/vnd.openxmlformats-officedocument.presentationml.slide+xml"/>
  <Override PartName="/ppt/slides/slide708.xml" ContentType="application/vnd.openxmlformats-officedocument.presentationml.slide+xml"/>
  <Override PartName="/ppt/slides/slide1132.xml" ContentType="application/vnd.openxmlformats-officedocument.presentationml.slide+xml"/>
  <Override PartName="/ppt/slides/slide1277.xml" ContentType="application/vnd.openxmlformats-officedocument.presentationml.slide+xml"/>
  <Override PartName="/ppt/slides/slide1463.xml" ContentType="application/vnd.openxmlformats-officedocument.presentationml.slide+xml"/>
  <Override PartName="/ppt/slides/slide1794.xml" ContentType="application/vnd.openxmlformats-officedocument.presentationml.slide+xml"/>
  <Override PartName="/ppt/slides/slide1810.xml" ContentType="application/vnd.openxmlformats-officedocument.presentationml.slide+xml"/>
  <Override PartName="/ppt/slides/slide216.xml" ContentType="application/vnd.openxmlformats-officedocument.presentationml.slide+xml"/>
  <Override PartName="/ppt/slides/slide402.xml" ContentType="application/vnd.openxmlformats-officedocument.presentationml.slide+xml"/>
  <Override PartName="/ppt/slides/slide547.xml" ContentType="application/vnd.openxmlformats-officedocument.presentationml.slide+xml"/>
  <Override PartName="/ppt/slides/slide878.xml" ContentType="application/vnd.openxmlformats-officedocument.presentationml.slide+xml"/>
  <Override PartName="/ppt/slides/slide1208.xml" ContentType="application/vnd.openxmlformats-officedocument.presentationml.slide+xml"/>
  <Override PartName="/ppt/slides/slide1539.xml" ContentType="application/vnd.openxmlformats-officedocument.presentationml.slide+xml"/>
  <Override PartName="/ppt/slides/slide23.xml" ContentType="application/vnd.openxmlformats-officedocument.presentationml.slide+xml"/>
  <Override PartName="/ppt/slides/slide241.xml" ContentType="application/vnd.openxmlformats-officedocument.presentationml.slide+xml"/>
  <Override PartName="/ppt/slides/slide386.xml" ContentType="application/vnd.openxmlformats-officedocument.presentationml.slide+xml"/>
  <Override PartName="/ppt/slides/slide733.xml" ContentType="application/vnd.openxmlformats-officedocument.presentationml.slide+xml"/>
  <Override PartName="/ppt/slides/slide1047.xml" ContentType="application/vnd.openxmlformats-officedocument.presentationml.slide+xml"/>
  <Override PartName="/ppt/slides/slide1378.xml" ContentType="application/vnd.openxmlformats-officedocument.presentationml.slide+xml"/>
  <Override PartName="/ppt/slides/slide1725.xml" ContentType="application/vnd.openxmlformats-officedocument.presentationml.slide+xml"/>
  <Override PartName="/ppt/slides/slide1911.xml" ContentType="application/vnd.openxmlformats-officedocument.presentationml.slide+xml"/>
  <Override PartName="/ppt/slides/slide572.xml" ContentType="application/vnd.openxmlformats-officedocument.presentationml.slide+xml"/>
  <Override PartName="/ppt/slides/slide809.xml" ContentType="application/vnd.openxmlformats-officedocument.presentationml.slide+xml"/>
  <Override PartName="/ppt/slides/slide1233.xml" ContentType="application/vnd.openxmlformats-officedocument.presentationml.slide+xml"/>
  <Override PartName="/ppt/slides/slide1564.xml" ContentType="application/vnd.openxmlformats-officedocument.presentationml.slide+xml"/>
  <Override PartName="/ppt/slides/slide1750.xml" ContentType="application/vnd.openxmlformats-officedocument.presentationml.slide+xml"/>
  <Override PartName="/ppt/slides/slide1895.xml" ContentType="application/vnd.openxmlformats-officedocument.presentationml.slide+xml"/>
  <Override PartName="/ppt/slides/slide317.xml" ContentType="application/vnd.openxmlformats-officedocument.presentationml.slide+xml"/>
  <Override PartName="/ppt/slides/slide503.xml" ContentType="application/vnd.openxmlformats-officedocument.presentationml.slide+xml"/>
  <Override PartName="/ppt/slides/slide648.xml" ContentType="application/vnd.openxmlformats-officedocument.presentationml.slide+xml"/>
  <Override PartName="/ppt/slides/slide834.xml" ContentType="application/vnd.openxmlformats-officedocument.presentationml.slide+xml"/>
  <Override PartName="/ppt/slides/slide979.xml" ContentType="application/vnd.openxmlformats-officedocument.presentationml.slide+xml"/>
  <Override PartName="/ppt/slides/slide1072.xml" ContentType="application/vnd.openxmlformats-officedocument.presentationml.slide+xml"/>
  <Override PartName="/ppt/slides/slide1309.xml" ContentType="application/vnd.openxmlformats-officedocument.presentationml.slide+xml"/>
  <Override PartName="/ppt/slides/slide1826.xml" ContentType="application/vnd.openxmlformats-officedocument.presentationml.slide+xml"/>
  <Override PartName="/ppt/slides/slide156.xml" ContentType="application/vnd.openxmlformats-officedocument.presentationml.slide+xml"/>
  <Override PartName="/ppt/slides/slide342.xml" ContentType="application/vnd.openxmlformats-officedocument.presentationml.slide+xml"/>
  <Override PartName="/ppt/slides/slide487.xml" ContentType="application/vnd.openxmlformats-officedocument.presentationml.slide+xml"/>
  <Override PartName="/ppt/slides/slide673.xml" ContentType="application/vnd.openxmlformats-officedocument.presentationml.slide+xml"/>
  <Override PartName="/ppt/slides/slide1003.xml" ContentType="application/vnd.openxmlformats-officedocument.presentationml.slide+xml"/>
  <Override PartName="/ppt/slides/slide1148.xml" ContentType="application/vnd.openxmlformats-officedocument.presentationml.slide+xml"/>
  <Override PartName="/ppt/slides/slide1334.xml" ContentType="application/vnd.openxmlformats-officedocument.presentationml.slide+xml"/>
  <Override PartName="/ppt/slides/slide1479.xml" ContentType="application/vnd.openxmlformats-officedocument.presentationml.slide+xml"/>
  <Override PartName="/ppt/slides/slide1665.xml" ContentType="application/vnd.openxmlformats-officedocument.presentationml.slide+xml"/>
  <Override PartName="/ppt/slides/slide181.xml" ContentType="application/vnd.openxmlformats-officedocument.presentationml.slide+xml"/>
  <Override PartName="/ppt/slides/slide418.xml" ContentType="application/vnd.openxmlformats-officedocument.presentationml.slide+xml"/>
  <Override PartName="/ppt/slides/slide1173.xml" ContentType="application/vnd.openxmlformats-officedocument.presentationml.slide+xml"/>
  <Override PartName="/ppt/slides/slide1520.xml" ContentType="application/vnd.openxmlformats-officedocument.presentationml.slide+xml"/>
  <Override PartName="/ppt/slides/slide1851.xml" ContentType="application/vnd.openxmlformats-officedocument.presentationml.slide+xml"/>
  <Override PartName="/ppt/slides/slide39.xml" ContentType="application/vnd.openxmlformats-officedocument.presentationml.slide+xml"/>
  <Override PartName="/ppt/slides/slide257.xml" ContentType="application/vnd.openxmlformats-officedocument.presentationml.slide+xml"/>
  <Override PartName="/ppt/slides/slide604.xml" ContentType="application/vnd.openxmlformats-officedocument.presentationml.slide+xml"/>
  <Override PartName="/ppt/slides/slide749.xml" ContentType="application/vnd.openxmlformats-officedocument.presentationml.slide+xml"/>
  <Override PartName="/ppt/slides/slide935.xml" ContentType="application/vnd.openxmlformats-officedocument.presentationml.slide+xml"/>
  <Override PartName="/ppt/slides/slide1249.xml" ContentType="application/vnd.openxmlformats-officedocument.presentationml.slide+xml"/>
  <Override PartName="/ppt/slides/slide1690.xml" ContentType="application/vnd.openxmlformats-officedocument.presentationml.slide+xml"/>
  <Override PartName="/ppt/slides/slide1927.xml" ContentType="application/vnd.openxmlformats-officedocument.presentationml.slide+xml"/>
  <Override PartName="/ppt/slides/slide64.xml" ContentType="application/vnd.openxmlformats-officedocument.presentationml.slide+xml"/>
  <Override PartName="/ppt/slides/slide112.xml" ContentType="application/vnd.openxmlformats-officedocument.presentationml.slide+xml"/>
  <Override PartName="/ppt/slides/slide443.xml" ContentType="application/vnd.openxmlformats-officedocument.presentationml.slide+xml"/>
  <Override PartName="/ppt/slides/slide588.xml" ContentType="application/vnd.openxmlformats-officedocument.presentationml.slide+xml"/>
  <Override PartName="/ppt/slides/slide774.xml" ContentType="application/vnd.openxmlformats-officedocument.presentationml.slide+xml"/>
  <Override PartName="/ppt/slides/slide1088.xml" ContentType="application/vnd.openxmlformats-officedocument.presentationml.slide+xml"/>
  <Override PartName="/ppt/slides/slide1104.xml" ContentType="application/vnd.openxmlformats-officedocument.presentationml.slide+xml"/>
  <Override PartName="/ppt/slides/slide1435.xml" ContentType="application/vnd.openxmlformats-officedocument.presentationml.slide+xml"/>
  <Override PartName="/ppt/slides/slide1766.xml" ContentType="application/vnd.openxmlformats-officedocument.presentationml.slide+xml"/>
  <Override PartName="/ppt/slides/slide282.xml" ContentType="application/vnd.openxmlformats-officedocument.presentationml.slide+xml"/>
  <Override PartName="/ppt/slides/slide519.xml" ContentType="application/vnd.openxmlformats-officedocument.presentationml.slide+xml"/>
  <Override PartName="/ppt/slides/slide960.xml" ContentType="application/vnd.openxmlformats-officedocument.presentationml.slide+xml"/>
  <Override PartName="/ppt/slides/slide1274.xml" ContentType="application/vnd.openxmlformats-officedocument.presentationml.slide+xml"/>
  <Override PartName="/ppt/slides/slide1460.xml" ContentType="application/vnd.openxmlformats-officedocument.presentationml.slide+xml"/>
  <Override PartName="/ppt/slides/slide1621.xml" ContentType="application/vnd.openxmlformats-officedocument.presentationml.slide+xml"/>
  <Override PartName="/ppt/slides/slide1952.xml" ContentType="application/vnd.openxmlformats-officedocument.presentationml.slide+xml"/>
  <Override PartName="/ppt/slides/slide213.xml" ContentType="application/vnd.openxmlformats-officedocument.presentationml.slide+xml"/>
  <Override PartName="/ppt/slides/slide358.xml" ContentType="application/vnd.openxmlformats-officedocument.presentationml.slide+xml"/>
  <Override PartName="/ppt/slides/slide689.xml" ContentType="application/vnd.openxmlformats-officedocument.presentationml.slide+xml"/>
  <Override PartName="/ppt/slides/slide705.xml" ContentType="application/vnd.openxmlformats-officedocument.presentationml.slide+xml"/>
  <Override PartName="/ppt/slides/slide1019.xml" ContentType="application/vnd.openxmlformats-officedocument.presentationml.slide+xml"/>
  <Override PartName="/ppt/slides/slide1205.xml" ContentType="application/vnd.openxmlformats-officedocument.presentationml.slide+xml"/>
  <Override PartName="/ppt/slides/slide1791.xml" ContentType="application/vnd.openxmlformats-officedocument.presentationml.slide+xml"/>
  <Override PartName="/ppt/slides/slide20.xml" ContentType="application/vnd.openxmlformats-officedocument.presentationml.slide+xml"/>
  <Override PartName="/ppt/slides/slide197.xml" ContentType="application/vnd.openxmlformats-officedocument.presentationml.slide+xml"/>
  <Override PartName="/ppt/slides/slide544.xml" ContentType="application/vnd.openxmlformats-officedocument.presentationml.slide+xml"/>
  <Override PartName="/ppt/slides/slide730.xml" ContentType="application/vnd.openxmlformats-officedocument.presentationml.slide+xml"/>
  <Override PartName="/ppt/slides/slide875.xml" ContentType="application/vnd.openxmlformats-officedocument.presentationml.slide+xml"/>
  <Override PartName="/ppt/slides/slide1044.xml" ContentType="application/vnd.openxmlformats-officedocument.presentationml.slide+xml"/>
  <Override PartName="/ppt/slides/slide1189.xml" ContentType="application/vnd.openxmlformats-officedocument.presentationml.slide+xml"/>
  <Override PartName="/ppt/slides/slide1536.xml" ContentType="application/vnd.openxmlformats-officedocument.presentationml.slide+xml"/>
  <Override PartName="/ppt/slides/slide1722.xml" ContentType="application/vnd.openxmlformats-officedocument.presentationml.slide+xml"/>
  <Override PartName="/ppt/slides/slide1867.xml" ContentType="application/vnd.openxmlformats-officedocument.presentationml.slide+xml"/>
  <Override PartName="/ppt/slides/slide383.xml" ContentType="application/vnd.openxmlformats-officedocument.presentationml.slide+xml"/>
  <Override PartName="/ppt/slides/slide806.xml" ContentType="application/vnd.openxmlformats-officedocument.presentationml.slide+xml"/>
  <Override PartName="/ppt/slides/slide1230.xml" ContentType="application/vnd.openxmlformats-officedocument.presentationml.slide+xml"/>
  <Override PartName="/ppt/slides/slide1375.xml" ContentType="application/vnd.openxmlformats-officedocument.presentationml.slide+xml"/>
  <Override PartName="/ppt/slides/slide1561.xml" ContentType="application/vnd.openxmlformats-officedocument.presentationml.slide+xml"/>
  <Override PartName="/ppt/slides/slide1892.xml" ContentType="application/vnd.openxmlformats-officedocument.presentationml.slide+xml"/>
  <Override PartName="/ppt/slides/slide128.xml" ContentType="application/vnd.openxmlformats-officedocument.presentationml.slide+xml"/>
  <Override PartName="/ppt/slides/slide314.xml" ContentType="application/vnd.openxmlformats-officedocument.presentationml.slide+xml"/>
  <Override PartName="/ppt/slides/slide459.xml" ContentType="application/vnd.openxmlformats-officedocument.presentationml.slide+xml"/>
  <Override PartName="/ppt/slides/slide645.xml" ContentType="application/vnd.openxmlformats-officedocument.presentationml.slide+xml"/>
  <Override PartName="/ppt/slides/slide976.xml" ContentType="application/vnd.openxmlformats-officedocument.presentationml.slide+xml"/>
  <Override PartName="/ppt/slides/slide1306.xml" ContentType="application/vnd.openxmlformats-officedocument.presentationml.slide+xml"/>
  <Override PartName="/ppt/slides/slide1637.xml" ContentType="application/vnd.openxmlformats-officedocument.presentationml.slide+xml"/>
  <Override PartName="/ppt/slides/slide153.xml" ContentType="application/vnd.openxmlformats-officedocument.presentationml.slide+xml"/>
  <Override PartName="/ppt/slides/slide298.xml" ContentType="application/vnd.openxmlformats-officedocument.presentationml.slide+xml"/>
  <Override PartName="/ppt/slides/slide484.xml" ContentType="application/vnd.openxmlformats-officedocument.presentationml.slide+xml"/>
  <Override PartName="/ppt/slides/slide500.xml" ContentType="application/vnd.openxmlformats-officedocument.presentationml.slide+xml"/>
  <Override PartName="/ppt/slides/slide831.xml" ContentType="application/vnd.openxmlformats-officedocument.presentationml.slide+xml"/>
  <Override PartName="/ppt/slides/slide1145.xml" ContentType="application/vnd.openxmlformats-officedocument.presentationml.slide+xml"/>
  <Override PartName="/ppt/slides/slide1476.xml" ContentType="application/vnd.openxmlformats-officedocument.presentationml.slide+xml"/>
  <Override PartName="/ppt/slides/slide1823.xml" ContentType="application/vnd.openxmlformats-officedocument.presentationml.slide+xml"/>
  <Override PartName="/ppt/slides/slide229.xml" ContentType="application/vnd.openxmlformats-officedocument.presentationml.slide+xml"/>
  <Override PartName="/ppt/slides/slide670.xml" ContentType="application/vnd.openxmlformats-officedocument.presentationml.slide+xml"/>
  <Override PartName="/ppt/slides/slide907.xml" ContentType="application/vnd.openxmlformats-officedocument.presentationml.slide+xml"/>
  <Override PartName="/ppt/slides/slide1000.xml" ContentType="application/vnd.openxmlformats-officedocument.presentationml.slide+xml"/>
  <Override PartName="/ppt/slides/slide1331.xml" ContentType="application/vnd.openxmlformats-officedocument.presentationml.slide+xml"/>
  <Override PartName="/ppt/slides/slide1662.xml" ContentType="application/vnd.openxmlformats-officedocument.presentationml.slide+xml"/>
  <Override PartName="/ppt/slides/slide36.xml" ContentType="application/vnd.openxmlformats-officedocument.presentationml.slide+xml"/>
  <Override PartName="/ppt/slides/slide399.xml" ContentType="application/vnd.openxmlformats-officedocument.presentationml.slide+xml"/>
  <Override PartName="/ppt/slides/slide415.xml" ContentType="application/vnd.openxmlformats-officedocument.presentationml.slide+xml"/>
  <Override PartName="/ppt/slides/slide601.xml" ContentType="application/vnd.openxmlformats-officedocument.presentationml.slide+xml"/>
  <Override PartName="/ppt/slides/slide746.xml" ContentType="application/vnd.openxmlformats-officedocument.presentationml.slide+xml"/>
  <Override PartName="/ppt/slides/slide1170.xml" ContentType="application/vnd.openxmlformats-officedocument.presentationml.slide+xml"/>
  <Override PartName="/ppt/slides/slide1407.xml" ContentType="application/vnd.openxmlformats-officedocument.presentationml.slide+xml"/>
  <Override PartName="/ppt/slides/slide1738.xml" ContentType="application/vnd.openxmlformats-officedocument.presentationml.slide+xml"/>
  <Override PartName="/ppt/slides/slide254.xml" ContentType="application/vnd.openxmlformats-officedocument.presentationml.slide+xml"/>
  <Override PartName="/ppt/slides/slide440.xml" ContentType="application/vnd.openxmlformats-officedocument.presentationml.slide+xml"/>
  <Override PartName="/ppt/slides/slide585.xml" ContentType="application/vnd.openxmlformats-officedocument.presentationml.slide+xml"/>
  <Override PartName="/ppt/slides/slide771.xml" ContentType="application/vnd.openxmlformats-officedocument.presentationml.slide+xml"/>
  <Override PartName="/ppt/slides/slide932.xml" ContentType="application/vnd.openxmlformats-officedocument.presentationml.slide+xml"/>
  <Override PartName="/ppt/slides/slide1101.xml" ContentType="application/vnd.openxmlformats-officedocument.presentationml.slide+xml"/>
  <Override PartName="/ppt/slides/slide1246.xml" ContentType="application/vnd.openxmlformats-officedocument.presentationml.slide+xml"/>
  <Override PartName="/ppt/slides/slide1432.xml" ContentType="application/vnd.openxmlformats-officedocument.presentationml.slide+xml"/>
  <Override PartName="/ppt/slides/slide1577.xml" ContentType="application/vnd.openxmlformats-officedocument.presentationml.slide+xml"/>
  <Override PartName="/ppt/slides/slide1924.xml" ContentType="application/vnd.openxmlformats-officedocument.presentationml.slide+xml"/>
  <Override PartName="/ppt/slides/slide61.xml" ContentType="application/vnd.openxmlformats-officedocument.presentationml.slide+xml"/>
  <Override PartName="/ppt/slides/slide516.xml" ContentType="application/vnd.openxmlformats-officedocument.presentationml.slide+xml"/>
  <Override PartName="/ppt/slides/slide1085.xml" ContentType="application/vnd.openxmlformats-officedocument.presentationml.slide+xml"/>
  <Override PartName="/ppt/slides/slide1271.xml" ContentType="application/vnd.openxmlformats-officedocument.presentationml.slide+xml"/>
  <Override PartName="/ppt/slides/slide1763.xml" ContentType="application/vnd.openxmlformats-officedocument.presentationml.slide+xml"/>
  <Override PartName="/ppt/slides/slide169.xml" ContentType="application/vnd.openxmlformats-officedocument.presentationml.slide+xml"/>
  <Override PartName="/ppt/slides/slide355.xml" ContentType="application/vnd.openxmlformats-officedocument.presentationml.slide+xml"/>
  <Override PartName="/ppt/slides/slide702.xml" ContentType="application/vnd.openxmlformats-officedocument.presentationml.slide+xml"/>
  <Override PartName="/ppt/slides/slide847.xml" ContentType="application/vnd.openxmlformats-officedocument.presentationml.slide+xml"/>
  <Override PartName="/ppt/slides/slide1016.xml" ContentType="application/vnd.openxmlformats-officedocument.presentationml.slide+xml"/>
  <Override PartName="/ppt/slides/slide1508.xml" ContentType="application/vnd.openxmlformats-officedocument.presentationml.slide+xml"/>
  <Override PartName="/ppt/slides/slide1839.xml" ContentType="application/vnd.openxmlformats-officedocument.presentationml.slide+xml"/>
  <Override PartName="/ppt/tableStyles.xml" ContentType="application/vnd.openxmlformats-officedocument.presentationml.tableStyles+xml"/>
  <Override PartName="/ppt/slides/slide194.xml" ContentType="application/vnd.openxmlformats-officedocument.presentationml.slide+xml"/>
  <Override PartName="/ppt/slides/slide210.xml" ContentType="application/vnd.openxmlformats-officedocument.presentationml.slide+xml"/>
  <Override PartName="/ppt/slides/slide541.xml" ContentType="application/vnd.openxmlformats-officedocument.presentationml.slide+xml"/>
  <Override PartName="/ppt/slides/slide686.xml" ContentType="application/vnd.openxmlformats-officedocument.presentationml.slide+xml"/>
  <Override PartName="/ppt/slides/slide872.xml" ContentType="application/vnd.openxmlformats-officedocument.presentationml.slide+xml"/>
  <Override PartName="/ppt/slides/slide1202.xml" ContentType="application/vnd.openxmlformats-officedocument.presentationml.slide+xml"/>
  <Override PartName="/ppt/slides/slide1347.xml" ContentType="application/vnd.openxmlformats-officedocument.presentationml.slide+xml"/>
  <Override PartName="/ppt/slides/slide1533.xml" ContentType="application/vnd.openxmlformats-officedocument.presentationml.slide+xml"/>
  <Override PartName="/ppt/slides/slide1678.xml" ContentType="application/vnd.openxmlformats-officedocument.presentationml.slide+xml"/>
  <Override PartName="/ppt/slides/slide1864.xml" ContentType="application/vnd.openxmlformats-officedocument.presentationml.slide+xml"/>
  <Override PartName="/ppt/slides/slide380.xml" ContentType="application/vnd.openxmlformats-officedocument.presentationml.slide+xml"/>
  <Override PartName="/ppt/slides/slide617.xml" ContentType="application/vnd.openxmlformats-officedocument.presentationml.slide+xml"/>
  <Override PartName="/ppt/slides/slide948.xml" ContentType="application/vnd.openxmlformats-officedocument.presentationml.slide+xml"/>
  <Override PartName="/ppt/slides/slide1041.xml" ContentType="application/vnd.openxmlformats-officedocument.presentationml.slide+xml"/>
  <Override PartName="/ppt/slides/slide1186.xml" ContentType="application/vnd.openxmlformats-officedocument.presentationml.slide+xml"/>
  <Override PartName="/ppt/slides/slide1372.xml" ContentType="application/vnd.openxmlformats-officedocument.presentationml.slide+xml"/>
  <Override PartName="/ppt/slides/slide160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456.xml" ContentType="application/vnd.openxmlformats-officedocument.presentationml.slide+xml"/>
  <Override PartName="/ppt/slides/slide787.xml" ContentType="application/vnd.openxmlformats-officedocument.presentationml.slide+xml"/>
  <Override PartName="/ppt/slides/slide803.xml" ContentType="application/vnd.openxmlformats-officedocument.presentationml.slide+xml"/>
  <Override PartName="/ppt/slides/slide1117.xml" ContentType="application/vnd.openxmlformats-officedocument.presentationml.slide+xml"/>
  <Override PartName="/ppt/slides/slide1448.xml" ContentType="application/vnd.openxmlformats-officedocument.presentationml.slide+xml"/>
  <Override PartName="/ppt/slides/slide1779.xml" ContentType="application/vnd.openxmlformats-officedocument.presentationml.slide+xml"/>
  <Override PartName="/ppt/slides/slide150.xml" ContentType="application/vnd.openxmlformats-officedocument.presentationml.slide+xml"/>
  <Override PartName="/ppt/slides/slide295.xml" ContentType="application/vnd.openxmlformats-officedocument.presentationml.slide+xml"/>
  <Override PartName="/ppt/slides/slide311.xml" ContentType="application/vnd.openxmlformats-officedocument.presentationml.slide+xml"/>
  <Override PartName="/ppt/slides/slide642.xml" ContentType="application/vnd.openxmlformats-officedocument.presentationml.slide+xml"/>
  <Override PartName="/ppt/slides/slide973.xml" ContentType="application/vnd.openxmlformats-officedocument.presentationml.slide+xml"/>
  <Override PartName="/ppt/slides/slide1287.xml" ContentType="application/vnd.openxmlformats-officedocument.presentationml.slide+xml"/>
  <Override PartName="/ppt/slides/slide1303.xml" ContentType="application/vnd.openxmlformats-officedocument.presentationml.slide+xml"/>
  <Override PartName="/ppt/slides/slide1634.xml" ContentType="application/vnd.openxmlformats-officedocument.presentationml.slide+xml"/>
  <Override PartName="/ppt/slides/slide1820.xml" ContentType="application/vnd.openxmlformats-officedocument.presentationml.slide+xml"/>
  <Override PartName="/ppt/slides/slide1965.xml" ContentType="application/vnd.openxmlformats-officedocument.presentationml.slide+xml"/>
  <Override PartName="/ppt/slides/slide481.xml" ContentType="application/vnd.openxmlformats-officedocument.presentationml.slide+xml"/>
  <Override PartName="/ppt/slides/slide718.xml" ContentType="application/vnd.openxmlformats-officedocument.presentationml.slide+xml"/>
  <Override PartName="/ppt/slides/slide904.xml" ContentType="application/vnd.openxmlformats-officedocument.presentationml.slide+xml"/>
  <Override PartName="/ppt/slides/slide1142.xml" ContentType="application/vnd.openxmlformats-officedocument.presentationml.slide+xml"/>
  <Override PartName="/ppt/slides/slide1473.xml" ContentType="application/vnd.openxmlformats-officedocument.presentationml.slide+xml"/>
  <Override PartName="/ppt/slides/slide33.xml" ContentType="application/vnd.openxmlformats-officedocument.presentationml.slide+xml"/>
  <Override PartName="/ppt/slides/slide226.xml" ContentType="application/vnd.openxmlformats-officedocument.presentationml.slide+xml"/>
  <Override PartName="/ppt/slides/slide412.xml" ContentType="application/vnd.openxmlformats-officedocument.presentationml.slide+xml"/>
  <Override PartName="/ppt/slides/slide557.xml" ContentType="application/vnd.openxmlformats-officedocument.presentationml.slide+xml"/>
  <Override PartName="/ppt/slides/slide743.xml" ContentType="application/vnd.openxmlformats-officedocument.presentationml.slide+xml"/>
  <Override PartName="/ppt/slides/slide888.xml" ContentType="application/vnd.openxmlformats-officedocument.presentationml.slide+xml"/>
  <Override PartName="/ppt/slides/slide1218.xml" ContentType="application/vnd.openxmlformats-officedocument.presentationml.slide+xml"/>
  <Override PartName="/ppt/slides/slide1404.xml" ContentType="application/vnd.openxmlformats-officedocument.presentationml.slide+xml"/>
  <Override PartName="/ppt/slides/slide1549.xml" ContentType="application/vnd.openxmlformats-officedocument.presentationml.slide+xml"/>
  <Override PartName="/ppt/slides/slide1735.xml" ContentType="application/vnd.openxmlformats-officedocument.presentationml.slide+xml"/>
  <Override PartName="/ppt/slides/slide251.xml" ContentType="application/vnd.openxmlformats-officedocument.presentationml.slide+xml"/>
  <Override PartName="/ppt/slides/slide396.xml" ContentType="application/vnd.openxmlformats-officedocument.presentationml.slide+xml"/>
  <Override PartName="/ppt/slides/slide582.xml" ContentType="application/vnd.openxmlformats-officedocument.presentationml.slide+xml"/>
  <Override PartName="/ppt/slides/slide1057.xml" ContentType="application/vnd.openxmlformats-officedocument.presentationml.slide+xml"/>
  <Override PartName="/ppt/slides/slide1243.xml" ContentType="application/vnd.openxmlformats-officedocument.presentationml.slide+xml"/>
  <Override PartName="/ppt/slides/slide1388.xml" ContentType="application/vnd.openxmlformats-officedocument.presentationml.slide+xml"/>
  <Override PartName="/ppt/slides/slide1574.xml" ContentType="application/vnd.openxmlformats-officedocument.presentationml.slide+xml"/>
  <Override PartName="/ppt/slides/slide1921.xml" ContentType="application/vnd.openxmlformats-officedocument.presentationml.slide+xml"/>
  <Override PartName="/ppt/slides/slide327.xml" ContentType="application/vnd.openxmlformats-officedocument.presentationml.slide+xml"/>
  <Override PartName="/ppt/slides/slide819.xml" ContentType="application/vnd.openxmlformats-officedocument.presentationml.slide+xml"/>
  <Override PartName="/ppt/slides/slide1082.xml" ContentType="application/vnd.openxmlformats-officedocument.presentationml.slide+xml"/>
  <Override PartName="/ppt/slides/slide1319.xml" ContentType="application/vnd.openxmlformats-officedocument.presentationml.slide+xml"/>
  <Override PartName="/ppt/slides/slide1760.xml" ContentType="application/vnd.openxmlformats-officedocument.presentationml.slide+xml"/>
  <Override PartName="/ppt/slides/slide166.xml" ContentType="application/vnd.openxmlformats-officedocument.presentationml.slide+xml"/>
  <Override PartName="/ppt/slides/slide513.xml" ContentType="application/vnd.openxmlformats-officedocument.presentationml.slide+xml"/>
  <Override PartName="/ppt/slides/slide658.xml" ContentType="application/vnd.openxmlformats-officedocument.presentationml.slide+xml"/>
  <Override PartName="/ppt/slides/slide844.xml" ContentType="application/vnd.openxmlformats-officedocument.presentationml.slide+xml"/>
  <Override PartName="/ppt/slides/slide989.xml" ContentType="application/vnd.openxmlformats-officedocument.presentationml.slide+xml"/>
  <Override PartName="/ppt/slides/slide1158.xml" ContentType="application/vnd.openxmlformats-officedocument.presentationml.slide+xml"/>
  <Override PartName="/ppt/slides/slide1505.xml" ContentType="application/vnd.openxmlformats-officedocument.presentationml.slide+xml"/>
  <Override PartName="/ppt/slides/slide1836.xml" ContentType="application/vnd.openxmlformats-officedocument.presentationml.slide+xml"/>
  <Override PartName="/ppt/slides/slide352.xml" ContentType="application/vnd.openxmlformats-officedocument.presentationml.slide+xml"/>
  <Override PartName="/ppt/slides/slide497.xml" ContentType="application/vnd.openxmlformats-officedocument.presentationml.slide+xml"/>
  <Override PartName="/ppt/slides/slide683.xml" ContentType="application/vnd.openxmlformats-officedocument.presentationml.slide+xml"/>
  <Override PartName="/ppt/slides/slide1013.xml" ContentType="application/vnd.openxmlformats-officedocument.presentationml.slide+xml"/>
  <Override PartName="/ppt/slides/slide1344.xml" ContentType="application/vnd.openxmlformats-officedocument.presentationml.slide+xml"/>
  <Override PartName="/ppt/slides/slide1489.xml" ContentType="application/vnd.openxmlformats-officedocument.presentationml.slide+xml"/>
  <Override PartName="/ppt/slides/slide1675.xml" ContentType="application/vnd.openxmlformats-officedocument.presentationml.slide+xml"/>
  <Override PartName="/ppt/slides/slide49.xml" ContentType="application/vnd.openxmlformats-officedocument.presentationml.slide+xml"/>
  <Override PartName="/ppt/slides/slide191.xml" ContentType="application/vnd.openxmlformats-officedocument.presentationml.slide+xml"/>
  <Override PartName="/ppt/slides/slide428.xml" ContentType="application/vnd.openxmlformats-officedocument.presentationml.slide+xml"/>
  <Override PartName="/ppt/slides/slide759.xml" ContentType="application/vnd.openxmlformats-officedocument.presentationml.slide+xml"/>
  <Override PartName="/ppt/slides/slide1183.xml" ContentType="application/vnd.openxmlformats-officedocument.presentationml.slide+xml"/>
  <Override PartName="/ppt/slides/slide1530.xml" ContentType="application/vnd.openxmlformats-officedocument.presentationml.slide+xml"/>
  <Override PartName="/ppt/slides/slide186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slides/slide598.xml" ContentType="application/vnd.openxmlformats-officedocument.presentationml.slide+xml"/>
  <Override PartName="/ppt/slides/slide614.xml" ContentType="application/vnd.openxmlformats-officedocument.presentationml.slide+xml"/>
  <Override PartName="/ppt/slides/slide800.xml" ContentType="application/vnd.openxmlformats-officedocument.presentationml.slide+xml"/>
  <Override PartName="/ppt/slides/slide945.xml" ContentType="application/vnd.openxmlformats-officedocument.presentationml.slide+xml"/>
  <Override PartName="/ppt/slides/slide1114.xml" ContentType="application/vnd.openxmlformats-officedocument.presentationml.slide+xml"/>
  <Override PartName="/ppt/slides/slide1259.xml" ContentType="application/vnd.openxmlformats-officedocument.presentationml.slide+xml"/>
  <Override PartName="/ppt/slides/slide1606.xml" ContentType="application/vnd.openxmlformats-officedocument.presentationml.slide+xml"/>
  <Override PartName="/ppt/slides/slide1937.xml" ContentType="application/vnd.openxmlformats-officedocument.presentationml.slide+xml"/>
  <Override PartName="/ppt/slides/slide74.xml" ContentType="application/vnd.openxmlformats-officedocument.presentationml.slide+xml"/>
  <Override PartName="/ppt/slides/slide453.xml" ContentType="application/vnd.openxmlformats-officedocument.presentationml.slide+xml"/>
  <Override PartName="/ppt/slides/slide784.xml" ContentType="application/vnd.openxmlformats-officedocument.presentationml.slide+xml"/>
  <Override PartName="/ppt/slides/slide970.xml" ContentType="application/vnd.openxmlformats-officedocument.presentationml.slide+xml"/>
  <Override PartName="/ppt/slides/slide1098.xml" ContentType="application/vnd.openxmlformats-officedocument.presentationml.slide+xml"/>
  <Override PartName="/ppt/slides/slide1300.xml" ContentType="application/vnd.openxmlformats-officedocument.presentationml.slide+xml"/>
  <Override PartName="/ppt/slides/slide1445.xml" ContentType="application/vnd.openxmlformats-officedocument.presentationml.slide+xml"/>
  <Override PartName="/ppt/slides/slide1631.xml" ContentType="application/vnd.openxmlformats-officedocument.presentationml.slide+xml"/>
  <Override PartName="/ppt/slides/slide1776.xml" ContentType="application/vnd.openxmlformats-officedocument.presentationml.slide+xml"/>
  <Override PartName="/ppt/slides/slide1962.xml" ContentType="application/vnd.openxmlformats-officedocument.presentationml.slide+xml"/>
  <Override PartName="/ppt/slides/slide292.xml" ContentType="application/vnd.openxmlformats-officedocument.presentationml.slide+xml"/>
  <Override PartName="/ppt/slides/slide529.xml" ContentType="application/vnd.openxmlformats-officedocument.presentationml.slide+xml"/>
  <Override PartName="/ppt/slides/slide715.xml" ContentType="application/vnd.openxmlformats-officedocument.presentationml.slide+xml"/>
  <Override PartName="/ppt/slides/slide1284.xml" ContentType="application/vnd.openxmlformats-officedocument.presentationml.slide+xml"/>
  <Override PartName="/ppt/slides/slide1470.xml" ContentType="application/vnd.openxmlformats-officedocument.presentationml.slide+xml"/>
  <Override PartName="/ppt/slides/slide1707.xml" ContentType="application/vnd.openxmlformats-officedocument.presentationml.slide+xml"/>
  <Override PartName="/ppt/slides/slide223.xml" ContentType="application/vnd.openxmlformats-officedocument.presentationml.slide+xml"/>
  <Override PartName="/ppt/slides/slide368.xml" ContentType="application/vnd.openxmlformats-officedocument.presentationml.slide+xml"/>
  <Override PartName="/ppt/slides/slide554.xml" ContentType="application/vnd.openxmlformats-officedocument.presentationml.slide+xml"/>
  <Override PartName="/ppt/slides/slide699.xml" ContentType="application/vnd.openxmlformats-officedocument.presentationml.slide+xml"/>
  <Override PartName="/ppt/slides/slide885.xml" ContentType="application/vnd.openxmlformats-officedocument.presentationml.slide+xml"/>
  <Override PartName="/ppt/slides/slide901.xml" ContentType="application/vnd.openxmlformats-officedocument.presentationml.slide+xml"/>
  <Override PartName="/ppt/slides/slide1029.xml" ContentType="application/vnd.openxmlformats-officedocument.presentationml.slide+xml"/>
  <Override PartName="/ppt/slides/slide1215.xml" ContentType="application/vnd.openxmlformats-officedocument.presentationml.slide+xml"/>
  <Override PartName="/ppt/slides/slide1546.xml" ContentType="application/vnd.openxmlformats-officedocument.presentationml.slide+xml"/>
  <Override PartName="/ppt/slides/slide30.xml" ContentType="application/vnd.openxmlformats-officedocument.presentationml.slide+xml"/>
  <Override PartName="/ppt/slides/slide393.xml" ContentType="application/vnd.openxmlformats-officedocument.presentationml.slide+xml"/>
  <Override PartName="/ppt/slides/slide740.xml" ContentType="application/vnd.openxmlformats-officedocument.presentationml.slide+xml"/>
  <Override PartName="/ppt/slides/slide1054.xml" ContentType="application/vnd.openxmlformats-officedocument.presentationml.slide+xml"/>
  <Override PartName="/ppt/slides/slide1199.xml" ContentType="application/vnd.openxmlformats-officedocument.presentationml.slide+xml"/>
  <Override PartName="/ppt/slides/slide1385.xml" ContentType="application/vnd.openxmlformats-officedocument.presentationml.slide+xml"/>
  <Override PartName="/ppt/slides/slide1401.xml" ContentType="application/vnd.openxmlformats-officedocument.presentationml.slide+xml"/>
  <Override PartName="/ppt/slides/slide1732.xml" ContentType="application/vnd.openxmlformats-officedocument.presentationml.slide+xml"/>
  <Override PartName="/ppt/slides/slide1877.xml" ContentType="application/vnd.openxmlformats-officedocument.presentationml.slide+xml"/>
  <Override PartName="/ppt/slides/slide138.xml" ContentType="application/vnd.openxmlformats-officedocument.presentationml.slide+xml"/>
  <Override PartName="/ppt/slides/slide469.xml" ContentType="application/vnd.openxmlformats-officedocument.presentationml.slide+xml"/>
  <Override PartName="/ppt/slides/slide816.xml" ContentType="application/vnd.openxmlformats-officedocument.presentationml.slide+xml"/>
  <Override PartName="/ppt/slides/slide1240.xml" ContentType="application/vnd.openxmlformats-officedocument.presentationml.slide+xml"/>
  <Override PartName="/ppt/slides/slide1571.xml" ContentType="application/vnd.openxmlformats-officedocument.presentationml.slide+xml"/>
  <Override PartName="/ppt/slides/slide1808.xml" ContentType="application/vnd.openxmlformats-officedocument.presentationml.slide+xml"/>
  <Override PartName="/ppt/slides/slide324.xml" ContentType="application/vnd.openxmlformats-officedocument.presentationml.slide+xml"/>
  <Override PartName="/ppt/slides/slide510.xml" ContentType="application/vnd.openxmlformats-officedocument.presentationml.slide+xml"/>
  <Override PartName="/ppt/slides/slide655.xml" ContentType="application/vnd.openxmlformats-officedocument.presentationml.slide+xml"/>
  <Override PartName="/ppt/slides/slide986.xml" ContentType="application/vnd.openxmlformats-officedocument.presentationml.slide+xml"/>
  <Override PartName="/ppt/slides/slide1316.xml" ContentType="application/vnd.openxmlformats-officedocument.presentationml.slide+xml"/>
  <Override PartName="/ppt/slides/slide1502.xml" ContentType="application/vnd.openxmlformats-officedocument.presentationml.slide+xml"/>
  <Override PartName="/ppt/slides/slide1647.xml" ContentType="application/vnd.openxmlformats-officedocument.presentationml.slide+xml"/>
  <Override PartName="/ppt/slides/slide163.xml" ContentType="application/vnd.openxmlformats-officedocument.presentationml.slide+xml"/>
  <Override PartName="/ppt/slides/slide494.xml" ContentType="application/vnd.openxmlformats-officedocument.presentationml.slide+xml"/>
  <Override PartName="/ppt/slides/slide841.xml" ContentType="application/vnd.openxmlformats-officedocument.presentationml.slide+xml"/>
  <Override PartName="/ppt/slides/slide1010.xml" ContentType="application/vnd.openxmlformats-officedocument.presentationml.slide+xml"/>
  <Override PartName="/ppt/slides/slide1155.xml" ContentType="application/vnd.openxmlformats-officedocument.presentationml.slide+xml"/>
  <Override PartName="/ppt/slides/slide1341.xml" ContentType="application/vnd.openxmlformats-officedocument.presentationml.slide+xml"/>
  <Override PartName="/ppt/slides/slide1486.xml" ContentType="application/vnd.openxmlformats-officedocument.presentationml.slide+xml"/>
  <Override PartName="/ppt/slides/slide1833.xml" ContentType="application/vnd.openxmlformats-officedocument.presentationml.slide+xml"/>
  <Override PartName="/ppt/slides/slide239.xml" ContentType="application/vnd.openxmlformats-officedocument.presentationml.slide+xml"/>
  <Override PartName="/ppt/slides/slide425.xml" ContentType="application/vnd.openxmlformats-officedocument.presentationml.slide+xml"/>
  <Override PartName="/ppt/slides/slide680.xml" ContentType="application/vnd.openxmlformats-officedocument.presentationml.slide+xml"/>
  <Override PartName="/ppt/slides/slide917.xml" ContentType="application/vnd.openxmlformats-officedocument.presentationml.slide+xml"/>
  <Override PartName="/ppt/slides/slide1180.xml" ContentType="application/vnd.openxmlformats-officedocument.presentationml.slide+xml"/>
  <Override PartName="/ppt/slides/slide1672.xml" ContentType="application/vnd.openxmlformats-officedocument.presentationml.slide+xml"/>
  <Override PartName="/ppt/slides/slide1909.xml" ContentType="application/vnd.openxmlformats-officedocument.presentationml.slide+xml"/>
  <Override PartName="/ppt/slides/slide46.xml" ContentType="application/vnd.openxmlformats-officedocument.presentationml.slide+xml"/>
  <Override PartName="/ppt/slides/slide264.xml" ContentType="application/vnd.openxmlformats-officedocument.presentationml.slide+xml"/>
  <Override PartName="/ppt/slides/slide611.xml" ContentType="application/vnd.openxmlformats-officedocument.presentationml.slide+xml"/>
  <Override PartName="/ppt/slides/slide756.xml" ContentType="application/vnd.openxmlformats-officedocument.presentationml.slide+xml"/>
  <Override PartName="/ppt/slides/slide942.xml" ContentType="application/vnd.openxmlformats-officedocument.presentationml.slide+xml"/>
  <Override PartName="/ppt/slides/slide1417.xml" ContentType="application/vnd.openxmlformats-officedocument.presentationml.slide+xml"/>
  <Override PartName="/ppt/slides/slide1603.xml" ContentType="application/vnd.openxmlformats-officedocument.presentationml.slide+xml"/>
  <Override PartName="/ppt/slides/slide1748.xml" ContentType="application/vnd.openxmlformats-officedocument.presentationml.slide+xml"/>
  <Override PartName="/ppt/slides/slide1934.xml" ContentType="application/vnd.openxmlformats-officedocument.presentationml.slide+xml"/>
  <Override PartName="/ppt/slides/slide71.xml" ContentType="application/vnd.openxmlformats-officedocument.presentationml.slide+xml"/>
  <Override PartName="/ppt/slides/slide450.xml" ContentType="application/vnd.openxmlformats-officedocument.presentationml.slide+xml"/>
  <Override PartName="/ppt/slides/slide595.xml" ContentType="application/vnd.openxmlformats-officedocument.presentationml.slide+xml"/>
  <Override PartName="/ppt/slides/slide781.xml" ContentType="application/vnd.openxmlformats-officedocument.presentationml.slide+xml"/>
  <Override PartName="/ppt/slides/slide1111.xml" ContentType="application/vnd.openxmlformats-officedocument.presentationml.slide+xml"/>
  <Override PartName="/ppt/slides/slide1256.xml" ContentType="application/vnd.openxmlformats-officedocument.presentationml.slide+xml"/>
  <Override PartName="/ppt/slides/slide1442.xml" ContentType="application/vnd.openxmlformats-officedocument.presentationml.slide+xml"/>
  <Override PartName="/ppt/slides/slide1587.xml" ContentType="application/vnd.openxmlformats-officedocument.presentationml.slide+xml"/>
  <Override PartName="/ppt/slides/slide1773.xml" ContentType="application/vnd.openxmlformats-officedocument.presentationml.slide+xml"/>
  <Override PartName="/ppt/slides/slide526.xml" ContentType="application/vnd.openxmlformats-officedocument.presentationml.slide+xml"/>
  <Override PartName="/ppt/slides/slide857.xml" ContentType="application/vnd.openxmlformats-officedocument.presentationml.slide+xml"/>
  <Override PartName="/ppt/slides/slide1095.xml" ContentType="application/vnd.openxmlformats-officedocument.presentationml.slide+xml"/>
  <Override PartName="/ppt/slides/slide1281.xml" ContentType="application/vnd.openxmlformats-officedocument.presentationml.slide+xml"/>
  <Override PartName="/ppt/slides/slide1518.xml" ContentType="application/vnd.openxmlformats-officedocument.presentationml.slide+xml"/>
  <Override PartName="/ppt/slides/slide1849.xml" ContentType="application/vnd.openxmlformats-officedocument.presentationml.slide+xml"/>
  <Override PartName="/ppt/slides/slide179.xml" ContentType="application/vnd.openxmlformats-officedocument.presentationml.slide+xml"/>
  <Override PartName="/ppt/slides/slide365.xml" ContentType="application/vnd.openxmlformats-officedocument.presentationml.slide+xml"/>
  <Override PartName="/ppt/slides/slide696.xml" ContentType="application/vnd.openxmlformats-officedocument.presentationml.slide+xml"/>
  <Override PartName="/ppt/slides/slide712.xml" ContentType="application/vnd.openxmlformats-officedocument.presentationml.slide+xml"/>
  <Override PartName="/ppt/slides/slide1026.xml" ContentType="application/vnd.openxmlformats-officedocument.presentationml.slide+xml"/>
  <Override PartName="/ppt/slides/slide1357.xml" ContentType="application/vnd.openxmlformats-officedocument.presentationml.slide+xml"/>
  <Override PartName="/ppt/slides/slide1688.xml" ContentType="application/vnd.openxmlformats-officedocument.presentationml.slide+xml"/>
  <Override PartName="/ppt/slides/slide1704.xml" ContentType="application/vnd.openxmlformats-officedocument.presentationml.slide+xml"/>
  <Override PartName="/ppt/slides/slide220.xml" ContentType="application/vnd.openxmlformats-officedocument.presentationml.slide+xml"/>
  <Override PartName="/ppt/slides/slide551.xml" ContentType="application/vnd.openxmlformats-officedocument.presentationml.slide+xml"/>
  <Override PartName="/ppt/slides/slide882.xml" ContentType="application/vnd.openxmlformats-officedocument.presentationml.slide+xml"/>
  <Override PartName="/ppt/slides/slide1196.xml" ContentType="application/vnd.openxmlformats-officedocument.presentationml.slide+xml"/>
  <Override PartName="/ppt/slides/slide1212.xml" ContentType="application/vnd.openxmlformats-officedocument.presentationml.slide+xml"/>
  <Override PartName="/ppt/slides/slide1543.xml" ContentType="application/vnd.openxmlformats-officedocument.presentationml.slide+xml"/>
  <Override PartName="/ppt/slides/slide1874.xml" ContentType="application/vnd.openxmlformats-officedocument.presentationml.slide+xml"/>
  <Override PartName="/ppt/slides/slide390.xml" ContentType="application/vnd.openxmlformats-officedocument.presentationml.slide+xml"/>
  <Override PartName="/ppt/slides/slide627.xml" ContentType="application/vnd.openxmlformats-officedocument.presentationml.slide+xml"/>
  <Override PartName="/ppt/slides/slide813.xml" ContentType="application/vnd.openxmlformats-officedocument.presentationml.slide+xml"/>
  <Override PartName="/ppt/slides/slide958.xml" ContentType="application/vnd.openxmlformats-officedocument.presentationml.slide+xml"/>
  <Override PartName="/ppt/slides/slide1051.xml" ContentType="application/vnd.openxmlformats-officedocument.presentationml.slide+xml"/>
  <Override PartName="/ppt/slides/slide1382.xml" ContentType="application/vnd.openxmlformats-officedocument.presentationml.slide+xml"/>
  <Override PartName="/ppt/slides/slide1619.xml" ContentType="application/vnd.openxmlformats-officedocument.presentationml.slide+xml"/>
  <Override PartName="/ppt/slides/slide87.xml" ContentType="application/vnd.openxmlformats-officedocument.presentationml.slide+xml"/>
  <Override PartName="/ppt/slides/slide135.xml" ContentType="application/vnd.openxmlformats-officedocument.presentationml.slide+xml"/>
  <Override PartName="/ppt/slides/slide321.xml" ContentType="application/vnd.openxmlformats-officedocument.presentationml.slide+xml"/>
  <Override PartName="/ppt/slides/slide466.xml" ContentType="application/vnd.openxmlformats-officedocument.presentationml.slide+xml"/>
  <Override PartName="/ppt/slides/slide652.xml" ContentType="application/vnd.openxmlformats-officedocument.presentationml.slide+xml"/>
  <Override PartName="/ppt/slides/slide797.xml" ContentType="application/vnd.openxmlformats-officedocument.presentationml.slide+xml"/>
  <Override PartName="/ppt/slides/slide1127.xml" ContentType="application/vnd.openxmlformats-officedocument.presentationml.slide+xml"/>
  <Override PartName="/ppt/slides/slide1313.xml" ContentType="application/vnd.openxmlformats-officedocument.presentationml.slide+xml"/>
  <Override PartName="/ppt/slides/slide1458.xml" ContentType="application/vnd.openxmlformats-officedocument.presentationml.slide+xml"/>
  <Override PartName="/ppt/slides/slide1789.xml" ContentType="application/vnd.openxmlformats-officedocument.presentationml.slide+xml"/>
  <Override PartName="/ppt/slides/slide1805.xml" ContentType="application/vnd.openxmlformats-officedocument.presentationml.slide+xml"/>
  <Override PartName="/ppt/slides/slide160.xml" ContentType="application/vnd.openxmlformats-officedocument.presentationml.slide+xml"/>
  <Override PartName="/ppt/slides/slide491.xml" ContentType="application/vnd.openxmlformats-officedocument.presentationml.slide+xml"/>
  <Override PartName="/ppt/slides/slide983.xml" ContentType="application/vnd.openxmlformats-officedocument.presentationml.slide+xml"/>
  <Override PartName="/ppt/slides/slide1152.xml" ContentType="application/vnd.openxmlformats-officedocument.presentationml.slide+xml"/>
  <Override PartName="/ppt/slides/slide1297.xml" ContentType="application/vnd.openxmlformats-officedocument.presentationml.slide+xml"/>
  <Override PartName="/ppt/slides/slide1483.xml" ContentType="application/vnd.openxmlformats-officedocument.presentationml.slide+xml"/>
  <Override PartName="/ppt/slides/slide1644.xml" ContentType="application/vnd.openxmlformats-officedocument.presentationml.slide+xml"/>
  <Override PartName="/ppt/slides/slide1830.xml" ContentType="application/vnd.openxmlformats-officedocument.presentationml.slide+xml"/>
  <Override PartName="/ppt/slides/slide18.xml" ContentType="application/vnd.openxmlformats-officedocument.presentationml.slide+xml"/>
  <Override PartName="/ppt/slides/slide236.xml" ContentType="application/vnd.openxmlformats-officedocument.presentationml.slide+xml"/>
  <Override PartName="/ppt/slides/slide728.xml" ContentType="application/vnd.openxmlformats-officedocument.presentationml.slide+xml"/>
  <Override PartName="/ppt/slides/slide914.xml" ContentType="application/vnd.openxmlformats-officedocument.presentationml.slide+xml"/>
  <Override PartName="/ppt/slides/slide1228.xml" ContentType="application/vnd.openxmlformats-officedocument.presentationml.slide+xml"/>
  <Override PartName="/ppt/slides/slide1906.xml" ContentType="application/vnd.openxmlformats-officedocument.presentationml.slide+xml"/>
  <Override PartName="/ppt/slides/slide43.xml" ContentType="application/vnd.openxmlformats-officedocument.presentationml.slide+xml"/>
  <Override PartName="/ppt/slides/slide422.xml" ContentType="application/vnd.openxmlformats-officedocument.presentationml.slide+xml"/>
  <Override PartName="/ppt/slides/slide567.xml" ContentType="application/vnd.openxmlformats-officedocument.presentationml.slide+xml"/>
  <Override PartName="/ppt/slides/slide753.xml" ContentType="application/vnd.openxmlformats-officedocument.presentationml.slide+xml"/>
  <Override PartName="/ppt/slides/slide898.xml" ContentType="application/vnd.openxmlformats-officedocument.presentationml.slide+xml"/>
  <Override PartName="/ppt/slides/slide1067.xml" ContentType="application/vnd.openxmlformats-officedocument.presentationml.slide+xml"/>
  <Override PartName="/ppt/slides/slide1414.xml" ContentType="application/vnd.openxmlformats-officedocument.presentationml.slide+xml"/>
  <Override PartName="/ppt/slides/slide1559.xml" ContentType="application/vnd.openxmlformats-officedocument.presentationml.slide+xml"/>
  <Override PartName="/ppt/slides/slide1745.xml" ContentType="application/vnd.openxmlformats-officedocument.presentationml.slide+xml"/>
  <Override PartName="/ppt/theme/theme1.xml" ContentType="application/vnd.openxmlformats-officedocument.theme+xml"/>
  <Override PartName="/ppt/slides/slide261.xml" ContentType="application/vnd.openxmlformats-officedocument.presentationml.slide+xml"/>
  <Override PartName="/ppt/slides/slide592.xml" ContentType="application/vnd.openxmlformats-officedocument.presentationml.slide+xml"/>
  <Override PartName="/ppt/slides/slide829.xml" ContentType="application/vnd.openxmlformats-officedocument.presentationml.slide+xml"/>
  <Override PartName="/ppt/slides/slide1253.xml" ContentType="application/vnd.openxmlformats-officedocument.presentationml.slide+xml"/>
  <Override PartName="/ppt/slides/slide1398.xml" ContentType="application/vnd.openxmlformats-officedocument.presentationml.slide+xml"/>
  <Override PartName="/ppt/slides/slide1584.xml" ContentType="application/vnd.openxmlformats-officedocument.presentationml.slide+xml"/>
  <Override PartName="/ppt/slides/slide1600.xml" ContentType="application/vnd.openxmlformats-officedocument.presentationml.slide+xml"/>
  <Override PartName="/ppt/slides/slide1931.xml" ContentType="application/vnd.openxmlformats-officedocument.presentationml.slide+xml"/>
  <Override PartName="/ppt/slides/slide337.xml" ContentType="application/vnd.openxmlformats-officedocument.presentationml.slide+xml"/>
  <Override PartName="/ppt/slides/slide668.xml" ContentType="application/vnd.openxmlformats-officedocument.presentationml.slide+xml"/>
  <Override PartName="/ppt/slides/slide999.xml" ContentType="application/vnd.openxmlformats-officedocument.presentationml.slide+xml"/>
  <Override PartName="/ppt/slides/slide1092.xml" ContentType="application/vnd.openxmlformats-officedocument.presentationml.slide+xml"/>
  <Override PartName="/ppt/slides/slide1329.xml" ContentType="application/vnd.openxmlformats-officedocument.presentationml.slide+xml"/>
  <Override PartName="/ppt/slides/slide1770.xml" ContentType="application/vnd.openxmlformats-officedocument.presentationml.slide+xml"/>
  <Override PartName="/ppt/slides/slide176.xml" ContentType="application/vnd.openxmlformats-officedocument.presentationml.slide+xml"/>
  <Override PartName="/ppt/slides/slide523.xml" ContentType="application/vnd.openxmlformats-officedocument.presentationml.slide+xml"/>
  <Override PartName="/ppt/slides/slide854.xml" ContentType="application/vnd.openxmlformats-officedocument.presentationml.slide+xml"/>
  <Override PartName="/ppt/slides/slide1023.xml" ContentType="application/vnd.openxmlformats-officedocument.presentationml.slide+xml"/>
  <Override PartName="/ppt/slides/slide1168.xml" ContentType="application/vnd.openxmlformats-officedocument.presentationml.slide+xml"/>
  <Override PartName="/ppt/slides/slide1499.xml" ContentType="application/vnd.openxmlformats-officedocument.presentationml.slide+xml"/>
  <Override PartName="/ppt/slides/slide1515.xml" ContentType="application/vnd.openxmlformats-officedocument.presentationml.slide+xml"/>
  <Override PartName="/ppt/slides/slide1701.xml" ContentType="application/vnd.openxmlformats-officedocument.presentationml.slide+xml"/>
  <Override PartName="/ppt/slides/slide1846.xml" ContentType="application/vnd.openxmlformats-officedocument.presentationml.slide+xml"/>
  <Override PartName="/ppt/slides/slide362.xml" ContentType="application/vnd.openxmlformats-officedocument.presentationml.slide+xml"/>
  <Override PartName="/ppt/slides/slide693.xml" ContentType="application/vnd.openxmlformats-officedocument.presentationml.slide+xml"/>
  <Override PartName="/ppt/slides/slide1354.xml" ContentType="application/vnd.openxmlformats-officedocument.presentationml.slide+xml"/>
  <Override PartName="/ppt/slides/slide1540.xml" ContentType="application/vnd.openxmlformats-officedocument.presentationml.slide+xml"/>
  <Override PartName="/ppt/slides/slide1685.xml" ContentType="application/vnd.openxmlformats-officedocument.presentationml.slide+xml"/>
  <Override PartName="/ppt/slides/slide1871.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438.xml" ContentType="application/vnd.openxmlformats-officedocument.presentationml.slide+xml"/>
  <Override PartName="/ppt/slides/slide624.xml" ContentType="application/vnd.openxmlformats-officedocument.presentationml.slide+xml"/>
  <Override PartName="/ppt/slides/slide769.xml" ContentType="application/vnd.openxmlformats-officedocument.presentationml.slide+xml"/>
  <Override PartName="/ppt/slides/slide1193.xml" ContentType="application/vnd.openxmlformats-officedocument.presentationml.slide+xml"/>
  <Override PartName="/ppt/slides/slide1616.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slides/slide463.xml" ContentType="application/vnd.openxmlformats-officedocument.presentationml.slide+xml"/>
  <Override PartName="/ppt/slides/slide794.xml" ContentType="application/vnd.openxmlformats-officedocument.presentationml.slide+xml"/>
  <Override PartName="/ppt/slides/slide810.xml" ContentType="application/vnd.openxmlformats-officedocument.presentationml.slide+xml"/>
  <Override PartName="/ppt/slides/slide955.xml" ContentType="application/vnd.openxmlformats-officedocument.presentationml.slide+xml"/>
  <Override PartName="/ppt/slides/slide1124.xml" ContentType="application/vnd.openxmlformats-officedocument.presentationml.slide+xml"/>
  <Override PartName="/ppt/slides/slide1269.xml" ContentType="application/vnd.openxmlformats-officedocument.presentationml.slide+xml"/>
  <Override PartName="/ppt/slides/slide1455.xml" ContentType="application/vnd.openxmlformats-officedocument.presentationml.slide+xml"/>
  <Override PartName="/ppt/slides/slide1802.xml" ContentType="application/vnd.openxmlformats-officedocument.presentationml.slide+xml"/>
  <Override PartName="/ppt/slides/slide1947.xml" ContentType="application/vnd.openxmlformats-officedocument.presentationml.slide+xml"/>
  <Override PartName="/ppt/slides/slide84.xml" ContentType="application/vnd.openxmlformats-officedocument.presentationml.slide+xml"/>
  <Override PartName="/ppt/slides/slide208.xml" ContentType="application/vnd.openxmlformats-officedocument.presentationml.slide+xml"/>
  <Override PartName="/ppt/slides/slide539.xml" ContentType="application/vnd.openxmlformats-officedocument.presentationml.slide+xml"/>
  <Override PartName="/ppt/slides/slide980.xml" ContentType="application/vnd.openxmlformats-officedocument.presentationml.slide+xml"/>
  <Override PartName="/ppt/slides/slide1294.xml" ContentType="application/vnd.openxmlformats-officedocument.presentationml.slide+xml"/>
  <Override PartName="/ppt/slides/slide1310.xml" ContentType="application/vnd.openxmlformats-officedocument.presentationml.slide+xml"/>
  <Override PartName="/ppt/slides/slide1641.xml" ContentType="application/vnd.openxmlformats-officedocument.presentationml.slide+xml"/>
  <Override PartName="/ppt/slides/slide1786.xml" ContentType="application/vnd.openxmlformats-officedocument.presentationml.slide+xml"/>
  <Override PartName="/ppt/slides/slide15.xml" ContentType="application/vnd.openxmlformats-officedocument.presentationml.slide+xml"/>
  <Override PartName="/ppt/slides/slide378.xml" ContentType="application/vnd.openxmlformats-officedocument.presentationml.slide+xml"/>
  <Override PartName="/ppt/slides/slide725.xml" ContentType="application/vnd.openxmlformats-officedocument.presentationml.slide+xml"/>
  <Override PartName="/ppt/slides/slide1039.xml" ContentType="application/vnd.openxmlformats-officedocument.presentationml.slide+xml"/>
  <Override PartName="/ppt/slides/slide1480.xml" ContentType="application/vnd.openxmlformats-officedocument.presentationml.slide+xml"/>
  <Override PartName="/ppt/slides/slide1717.xml" ContentType="application/vnd.openxmlformats-officedocument.presentationml.slide+xml"/>
  <Override PartName="/ppt/slides/slide233.xml" ContentType="application/vnd.openxmlformats-officedocument.presentationml.slide+xml"/>
  <Override PartName="/ppt/slides/slide564.xml" ContentType="application/vnd.openxmlformats-officedocument.presentationml.slide+xml"/>
  <Override PartName="/ppt/slides/slide895.xml" ContentType="application/vnd.openxmlformats-officedocument.presentationml.slide+xml"/>
  <Override PartName="/ppt/slides/slide911.xml" ContentType="application/vnd.openxmlformats-officedocument.presentationml.slide+xml"/>
  <Override PartName="/ppt/slides/slide1225.xml" ContentType="application/vnd.openxmlformats-officedocument.presentationml.slide+xml"/>
  <Override PartName="/ppt/slides/slide1411.xml" ContentType="application/vnd.openxmlformats-officedocument.presentationml.slide+xml"/>
  <Override PartName="/ppt/slides/slide1556.xml" ContentType="application/vnd.openxmlformats-officedocument.presentationml.slide+xml"/>
  <Override PartName="/ppt/slides/slide1887.xml" ContentType="application/vnd.openxmlformats-officedocument.presentationml.slide+xml"/>
  <Override PartName="/ppt/slides/slide1903.xml" ContentType="application/vnd.openxmlformats-officedocument.presentationml.slide+xml"/>
  <Override PartName="/ppt/slides/slide40.xml" ContentType="application/vnd.openxmlformats-officedocument.presentationml.slide+xml"/>
  <Override PartName="/ppt/slides/slide309.xml" ContentType="application/vnd.openxmlformats-officedocument.presentationml.slide+xml"/>
  <Override PartName="/ppt/slides/slide750.xml" ContentType="application/vnd.openxmlformats-officedocument.presentationml.slide+xml"/>
  <Override PartName="/ppt/slides/slide1064.xml" ContentType="application/vnd.openxmlformats-officedocument.presentationml.slide+xml"/>
  <Override PartName="/ppt/slides/slide1250.xml" ContentType="application/vnd.openxmlformats-officedocument.presentationml.slide+xml"/>
  <Override PartName="/ppt/slides/slide1395.xml" ContentType="application/vnd.openxmlformats-officedocument.presentationml.slide+xml"/>
  <Override PartName="/ppt/slides/slide1742.xml" ContentType="application/vnd.openxmlformats-officedocument.presentationml.slide+xml"/>
  <Override PartName="/ppt/slides/slide148.xml" ContentType="application/vnd.openxmlformats-officedocument.presentationml.slide+xml"/>
  <Override PartName="/ppt/slides/slide479.xml" ContentType="application/vnd.openxmlformats-officedocument.presentationml.slide+xml"/>
  <Override PartName="/ppt/slides/slide826.xml" ContentType="application/vnd.openxmlformats-officedocument.presentationml.slide+xml"/>
  <Override PartName="/ppt/slides/slide1581.xml" ContentType="application/vnd.openxmlformats-officedocument.presentationml.slide+xml"/>
  <Override PartName="/ppt/slides/slide1818.xml" ContentType="application/vnd.openxmlformats-officedocument.presentationml.slide+xml"/>
  <Override PartName="/ppt/slides/slide173.xml" ContentType="application/vnd.openxmlformats-officedocument.presentationml.slide+xml"/>
  <Override PartName="/ppt/slides/slide334.xml" ContentType="application/vnd.openxmlformats-officedocument.presentationml.slide+xml"/>
  <Override PartName="/ppt/slides/slide520.xml" ContentType="application/vnd.openxmlformats-officedocument.presentationml.slide+xml"/>
  <Override PartName="/ppt/slides/slide665.xml" ContentType="application/vnd.openxmlformats-officedocument.presentationml.slide+xml"/>
  <Override PartName="/ppt/slides/slide851.xml" ContentType="application/vnd.openxmlformats-officedocument.presentationml.slide+xml"/>
  <Override PartName="/ppt/slides/slide996.xml" ContentType="application/vnd.openxmlformats-officedocument.presentationml.slide+xml"/>
  <Override PartName="/ppt/slides/slide1326.xml" ContentType="application/vnd.openxmlformats-officedocument.presentationml.slide+xml"/>
  <Override PartName="/ppt/slides/slide1512.xml" ContentType="application/vnd.openxmlformats-officedocument.presentationml.slide+xml"/>
  <Override PartName="/ppt/slides/slide1657.xml" ContentType="application/vnd.openxmlformats-officedocument.presentationml.slide+xml"/>
  <Override PartName="/ppt/slides/slide1843.xml" ContentType="application/vnd.openxmlformats-officedocument.presentationml.slide+xml"/>
  <Override PartName="/ppt/slides/slide690.xml" ContentType="application/vnd.openxmlformats-officedocument.presentationml.slide+xml"/>
  <Override PartName="/ppt/slides/slide927.xml" ContentType="application/vnd.openxmlformats-officedocument.presentationml.slide+xml"/>
  <Override PartName="/ppt/slides/slide1020.xml" ContentType="application/vnd.openxmlformats-officedocument.presentationml.slide+xml"/>
  <Override PartName="/ppt/slides/slide1165.xml" ContentType="application/vnd.openxmlformats-officedocument.presentationml.slide+xml"/>
  <Override PartName="/ppt/slides/slide1351.xml" ContentType="application/vnd.openxmlformats-officedocument.presentationml.slide+xml"/>
  <Override PartName="/ppt/slides/slide1496.xml" ContentType="application/vnd.openxmlformats-officedocument.presentationml.slide+xml"/>
  <Override PartName="/ppt/slides/slide1682.xml" ContentType="application/vnd.openxmlformats-officedocument.presentationml.slide+xml"/>
  <Override PartName="/ppt/slides/slide1919.xml" ContentType="application/vnd.openxmlformats-officedocument.presentationml.slide+xml"/>
  <Override PartName="/ppt/slides/slide6.xml" ContentType="application/vnd.openxmlformats-officedocument.presentationml.slide+xml"/>
  <Override PartName="/ppt/slides/slide56.xml" ContentType="application/vnd.openxmlformats-officedocument.presentationml.slide+xml"/>
  <Override PartName="/ppt/slides/slide104.xml" ContentType="application/vnd.openxmlformats-officedocument.presentationml.slide+xml"/>
  <Override PartName="/ppt/slides/slide249.xml" ContentType="application/vnd.openxmlformats-officedocument.presentationml.slide+xml"/>
  <Override PartName="/ppt/slides/slide435.xml" ContentType="application/vnd.openxmlformats-officedocument.presentationml.slide+xml"/>
  <Override PartName="/ppt/slides/slide766.xml" ContentType="application/vnd.openxmlformats-officedocument.presentationml.slide+xml"/>
  <Override PartName="/ppt/slides/slide1190.xml" ContentType="application/vnd.openxmlformats-officedocument.presentationml.slide+xml"/>
  <Override PartName="/ppt/slides/slide1427.xml" ContentType="application/vnd.openxmlformats-officedocument.presentationml.slide+xml"/>
  <Override PartName="/ppt/slides/slide17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4.xml" ContentType="application/vnd.openxmlformats-officedocument.presentationml.slide+xml"/>
  <Override PartName="/ppt/slides/slide621.xml" ContentType="application/vnd.openxmlformats-officedocument.presentationml.slide+xml"/>
  <Override PartName="/ppt/slides/slide952.xml" ContentType="application/vnd.openxmlformats-officedocument.presentationml.slide+xml"/>
  <Override PartName="/ppt/slides/slide1266.xml" ContentType="application/vnd.openxmlformats-officedocument.presentationml.slide+xml"/>
  <Override PartName="/ppt/slides/slide1597.xml" ContentType="application/vnd.openxmlformats-officedocument.presentationml.slide+xml"/>
  <Override PartName="/ppt/slides/slide1613.xml" ContentType="application/vnd.openxmlformats-officedocument.presentationml.slide+xml"/>
  <Override PartName="/ppt/slides/slide1944.xml" ContentType="application/vnd.openxmlformats-officedocument.presentationml.slide+xml"/>
  <Override PartName="/ppt/slides/slide81.xml" ContentType="application/vnd.openxmlformats-officedocument.presentationml.slide+xml"/>
  <Override PartName="/ppt/slides/slide460.xml" ContentType="application/vnd.openxmlformats-officedocument.presentationml.slide+xml"/>
  <Override PartName="/ppt/slides/slide791.xml" ContentType="application/vnd.openxmlformats-officedocument.presentationml.slide+xml"/>
  <Override PartName="/ppt/slides/slide1121.xml" ContentType="application/vnd.openxmlformats-officedocument.presentationml.slide+xml"/>
  <Override PartName="/ppt/slides/slide1452.xml" ContentType="application/vnd.openxmlformats-officedocument.presentationml.slide+xml"/>
  <Override PartName="/ppt/slides/slide1783.xml" ContentType="application/vnd.openxmlformats-officedocument.presentationml.slide+xml"/>
  <Default Extension="rels" ContentType="application/vnd.openxmlformats-package.relationships+xml"/>
  <Override PartName="/ppt/slides/slide189.xml" ContentType="application/vnd.openxmlformats-officedocument.presentationml.slide+xml"/>
  <Override PartName="/ppt/slides/slide205.xml" ContentType="application/vnd.openxmlformats-officedocument.presentationml.slide+xml"/>
  <Override PartName="/ppt/slides/slide536.xml" ContentType="application/vnd.openxmlformats-officedocument.presentationml.slide+xml"/>
  <Override PartName="/ppt/slides/slide722.xml" ContentType="application/vnd.openxmlformats-officedocument.presentationml.slide+xml"/>
  <Override PartName="/ppt/slides/slide867.xml" ContentType="application/vnd.openxmlformats-officedocument.presentationml.slide+xml"/>
  <Override PartName="/ppt/slides/slide1291.xml" ContentType="application/vnd.openxmlformats-officedocument.presentationml.slide+xml"/>
  <Override PartName="/ppt/slides/slide1528.xml" ContentType="application/vnd.openxmlformats-officedocument.presentationml.slide+xml"/>
  <Override PartName="/ppt/slides/slide1859.xml" ContentType="application/vnd.openxmlformats-officedocument.presentationml.slide+xml"/>
  <Override PartName="/ppt/slides/slide12.xml" ContentType="application/vnd.openxmlformats-officedocument.presentationml.slide+xml"/>
  <Override PartName="/ppt/slides/slide230.xml" ContentType="application/vnd.openxmlformats-officedocument.presentationml.slide+xml"/>
  <Override PartName="/ppt/slides/slide375.xml" ContentType="application/vnd.openxmlformats-officedocument.presentationml.slide+xml"/>
  <Override PartName="/ppt/slides/slide561.xml" ContentType="application/vnd.openxmlformats-officedocument.presentationml.slide+xml"/>
  <Override PartName="/ppt/slides/slide1036.xml" ContentType="application/vnd.openxmlformats-officedocument.presentationml.slide+xml"/>
  <Override PartName="/ppt/slides/slide1222.xml" ContentType="application/vnd.openxmlformats-officedocument.presentationml.slide+xml"/>
  <Override PartName="/ppt/slides/slide1367.xml" ContentType="application/vnd.openxmlformats-officedocument.presentationml.slide+xml"/>
  <Override PartName="/ppt/slides/slide1698.xml" ContentType="application/vnd.openxmlformats-officedocument.presentationml.slide+xml"/>
  <Override PartName="/ppt/slides/slide1714.xml" ContentType="application/vnd.openxmlformats-officedocument.presentationml.slide+xml"/>
  <Override PartName="/ppt/slides/slide1900.xml" ContentType="application/vnd.openxmlformats-officedocument.presentationml.slide+xml"/>
  <Override PartName="/ppt/slideLayouts/slideLayout11.xml" ContentType="application/vnd.openxmlformats-officedocument.presentationml.slideLayout+xml"/>
  <Override PartName="/ppt/slides/slide306.xml" ContentType="application/vnd.openxmlformats-officedocument.presentationml.slide+xml"/>
  <Override PartName="/ppt/slides/slide892.xml" ContentType="application/vnd.openxmlformats-officedocument.presentationml.slide+xml"/>
  <Override PartName="/ppt/slides/slide1061.xml" ContentType="application/vnd.openxmlformats-officedocument.presentationml.slide+xml"/>
  <Override PartName="/ppt/slides/slide1553.xml" ContentType="application/vnd.openxmlformats-officedocument.presentationml.slide+xml"/>
  <Override PartName="/ppt/slides/slide1884.xml" ContentType="application/vnd.openxmlformats-officedocument.presentationml.slide+xml"/>
  <Override PartName="/ppt/slides/slide145.xml" ContentType="application/vnd.openxmlformats-officedocument.presentationml.slide+xml"/>
  <Override PartName="/ppt/slides/slide637.xml" ContentType="application/vnd.openxmlformats-officedocument.presentationml.slide+xml"/>
  <Override PartName="/ppt/slides/slide823.xml" ContentType="application/vnd.openxmlformats-officedocument.presentationml.slide+xml"/>
  <Override PartName="/ppt/slides/slide968.xml" ContentType="application/vnd.openxmlformats-officedocument.presentationml.slide+xml"/>
  <Override PartName="/ppt/slides/slide1137.xml" ContentType="application/vnd.openxmlformats-officedocument.presentationml.slide+xml"/>
  <Override PartName="/ppt/slides/slide1392.xml" ContentType="application/vnd.openxmlformats-officedocument.presentationml.slide+xml"/>
  <Override PartName="/ppt/slides/slide1629.xml" ContentType="application/vnd.openxmlformats-officedocument.presentationml.slide+xml"/>
  <Override PartName="/ppt/slides/slide1815.xml" ContentType="application/vnd.openxmlformats-officedocument.presentationml.slide+xml"/>
  <Override PartName="/ppt/slides/slide97.xml" ContentType="application/vnd.openxmlformats-officedocument.presentationml.slide+xml"/>
  <Override PartName="/ppt/slides/slide331.xml" ContentType="application/vnd.openxmlformats-officedocument.presentationml.slide+xml"/>
  <Override PartName="/ppt/slides/slide476.xml" ContentType="application/vnd.openxmlformats-officedocument.presentationml.slide+xml"/>
  <Override PartName="/ppt/slides/slide662.xml" ContentType="application/vnd.openxmlformats-officedocument.presentationml.slide+xml"/>
  <Override PartName="/ppt/slides/slide993.xml" ContentType="application/vnd.openxmlformats-officedocument.presentationml.slide+xml"/>
  <Override PartName="/ppt/slides/slide1323.xml" ContentType="application/vnd.openxmlformats-officedocument.presentationml.slide+xml"/>
  <Override PartName="/ppt/slides/slide1468.xml" ContentType="application/vnd.openxmlformats-officedocument.presentationml.slide+xml"/>
  <Override PartName="/ppt/slides/slide1654.xml" ContentType="application/vnd.openxmlformats-officedocument.presentationml.slide+xml"/>
  <Override PartName="/ppt/slides/slide1799.xml" ContentType="application/vnd.openxmlformats-officedocument.presentationml.slide+xml"/>
  <Override PartName="/ppt/slides/slide28.xml" ContentType="application/vnd.openxmlformats-officedocument.presentationml.slide+xml"/>
  <Override PartName="/ppt/slides/slide170.xml" ContentType="application/vnd.openxmlformats-officedocument.presentationml.slide+xml"/>
  <Override PartName="/ppt/slides/slide407.xml" ContentType="application/vnd.openxmlformats-officedocument.presentationml.slide+xml"/>
  <Override PartName="/ppt/slides/slide738.xml" ContentType="application/vnd.openxmlformats-officedocument.presentationml.slide+xml"/>
  <Override PartName="/ppt/slides/slide1162.xml" ContentType="application/vnd.openxmlformats-officedocument.presentationml.slide+xml"/>
  <Override PartName="/ppt/slides/slide1493.xml" ContentType="application/vnd.openxmlformats-officedocument.presentationml.slide+xml"/>
  <Override PartName="/ppt/slides/slide1840.xml" ContentType="application/vnd.openxmlformats-officedocument.presentationml.slide+xml"/>
  <Override PartName="/ppt/slides/slide3.xml" ContentType="application/vnd.openxmlformats-officedocument.presentationml.slide+xml"/>
  <Override PartName="/ppt/slides/slide101.xml" ContentType="application/vnd.openxmlformats-officedocument.presentationml.slide+xml"/>
  <Override PartName="/ppt/slides/slide246.xml" ContentType="application/vnd.openxmlformats-officedocument.presentationml.slide+xml"/>
  <Override PartName="/ppt/slides/slide577.xml" ContentType="application/vnd.openxmlformats-officedocument.presentationml.slide+xml"/>
  <Override PartName="/ppt/slides/slide924.xml" ContentType="application/vnd.openxmlformats-officedocument.presentationml.slide+xml"/>
  <Override PartName="/ppt/slides/slide1238.xml" ContentType="application/vnd.openxmlformats-officedocument.presentationml.slide+xml"/>
  <Override PartName="/ppt/slides/slide1569.xml" ContentType="application/vnd.openxmlformats-officedocument.presentationml.slide+xml"/>
  <Override PartName="/ppt/slides/slide1916.xml" ContentType="application/vnd.openxmlformats-officedocument.presentationml.slide+xml"/>
  <Override PartName="/ppt/slideLayouts/slideLayout5.xml" ContentType="application/vnd.openxmlformats-officedocument.presentationml.slideLayout+xml"/>
  <Override PartName="/ppt/slides/slide53.xml" ContentType="application/vnd.openxmlformats-officedocument.presentationml.slide+xml"/>
  <Override PartName="/ppt/slides/slide432.xml" ContentType="application/vnd.openxmlformats-officedocument.presentationml.slide+xml"/>
  <Override PartName="/ppt/slides/slide763.xml" ContentType="application/vnd.openxmlformats-officedocument.presentationml.slide+xml"/>
  <Override PartName="/ppt/slides/slide1077.xml" ContentType="application/vnd.openxmlformats-officedocument.presentationml.slide+xml"/>
  <Override PartName="/ppt/slides/slide1424.xml" ContentType="application/vnd.openxmlformats-officedocument.presentationml.slide+xml"/>
  <Override PartName="/ppt/slides/slide1610.xml" ContentType="application/vnd.openxmlformats-officedocument.presentationml.slide+xml"/>
  <Override PartName="/ppt/slides/slide1755.xml" ContentType="application/vnd.openxmlformats-officedocument.presentationml.slide+xml"/>
  <Override PartName="/ppt/slides/slide1941.xml" ContentType="application/vnd.openxmlformats-officedocument.presentationml.slide+xml"/>
  <Override PartName="/ppt/slides/slide271.xml" ContentType="application/vnd.openxmlformats-officedocument.presentationml.slide+xml"/>
  <Override PartName="/ppt/slides/slide508.xml" ContentType="application/vnd.openxmlformats-officedocument.presentationml.slide+xml"/>
  <Override PartName="/ppt/slides/slide839.xml" ContentType="application/vnd.openxmlformats-officedocument.presentationml.slide+xml"/>
  <Override PartName="/ppt/slides/slide1263.xml" ContentType="application/vnd.openxmlformats-officedocument.presentationml.slide+xml"/>
  <Override PartName="/ppt/slides/slide1594.xml" ContentType="application/vnd.openxmlformats-officedocument.presentationml.slide+xml"/>
  <Override PartName="/ppt/slides/slide1780.xml" ContentType="application/vnd.openxmlformats-officedocument.presentationml.slide+xml"/>
  <Override PartName="/ppt/slides/slide202.xml" ContentType="application/vnd.openxmlformats-officedocument.presentationml.slide+xml"/>
  <Override PartName="/ppt/slides/slide347.xml" ContentType="application/vnd.openxmlformats-officedocument.presentationml.slide+xml"/>
  <Override PartName="/ppt/slides/slide533.xml" ContentType="application/vnd.openxmlformats-officedocument.presentationml.slide+xml"/>
  <Override PartName="/ppt/slides/slide678.xml" ContentType="application/vnd.openxmlformats-officedocument.presentationml.slide+xml"/>
  <Override PartName="/ppt/slides/slide1008.xml" ContentType="application/vnd.openxmlformats-officedocument.presentationml.slide+xml"/>
  <Override PartName="/ppt/slides/slide1339.xml" ContentType="application/vnd.openxmlformats-officedocument.presentationml.slide+xml"/>
  <Override PartName="/ppt/slides/slide1525.xml" ContentType="application/vnd.openxmlformats-officedocument.presentationml.slide+xml"/>
  <Override PartName="/ppt/slides/slide186.xml" ContentType="application/vnd.openxmlformats-officedocument.presentationml.slide+xml"/>
  <Override PartName="/ppt/slides/slide372.xml" ContentType="application/vnd.openxmlformats-officedocument.presentationml.slide+xml"/>
  <Override PartName="/ppt/slides/slide609.xml" ContentType="application/vnd.openxmlformats-officedocument.presentationml.slide+xml"/>
  <Override PartName="/ppt/slides/slide864.xml" ContentType="application/vnd.openxmlformats-officedocument.presentationml.slide+xml"/>
  <Override PartName="/ppt/slides/slide1033.xml" ContentType="application/vnd.openxmlformats-officedocument.presentationml.slide+xml"/>
  <Override PartName="/ppt/slides/slide1178.xml" ContentType="application/vnd.openxmlformats-officedocument.presentationml.slide+xml"/>
  <Override PartName="/ppt/slides/slide1364.xml" ContentType="application/vnd.openxmlformats-officedocument.presentationml.slide+xml"/>
  <Override PartName="/ppt/slides/slide1711.xml" ContentType="application/vnd.openxmlformats-officedocument.presentationml.slide+xml"/>
  <Override PartName="/ppt/slides/slide1856.xml" ContentType="application/vnd.openxmlformats-officedocument.presentationml.slide+xml"/>
  <Override PartName="/ppt/slides/slide117.xml" ContentType="application/vnd.openxmlformats-officedocument.presentationml.slide+xml"/>
  <Override PartName="/ppt/slides/slide448.xml" ContentType="application/vnd.openxmlformats-officedocument.presentationml.slide+xml"/>
  <Override PartName="/ppt/slides/slide1109.xml" ContentType="application/vnd.openxmlformats-officedocument.presentationml.slide+xml"/>
  <Override PartName="/ppt/slides/slide1550.xml" ContentType="application/vnd.openxmlformats-officedocument.presentationml.slide+xml"/>
  <Override PartName="/ppt/slides/slide1695.xml" ContentType="application/vnd.openxmlformats-officedocument.presentationml.slide+xml"/>
  <Override PartName="/ppt/slides/slide1881.xml" ContentType="application/vnd.openxmlformats-officedocument.presentationml.slide+xml"/>
  <Override PartName="/ppt/slides/slide69.xml" ContentType="application/vnd.openxmlformats-officedocument.presentationml.slide+xml"/>
  <Override PartName="/ppt/slides/slide287.xml" ContentType="application/vnd.openxmlformats-officedocument.presentationml.slide+xml"/>
  <Override PartName="/ppt/slides/slide303.xml" ContentType="application/vnd.openxmlformats-officedocument.presentationml.slide+xml"/>
  <Override PartName="/ppt/slides/slide634.xml" ContentType="application/vnd.openxmlformats-officedocument.presentationml.slide+xml"/>
  <Override PartName="/ppt/slides/slide779.xml" ContentType="application/vnd.openxmlformats-officedocument.presentationml.slide+xml"/>
  <Override PartName="/ppt/slides/slide965.xml" ContentType="application/vnd.openxmlformats-officedocument.presentationml.slide+xml"/>
  <Override PartName="/ppt/slides/slide1626.xml" ContentType="application/vnd.openxmlformats-officedocument.presentationml.slide+xml"/>
  <Override PartName="/ppt/slides/slide1957.xml" ContentType="application/vnd.openxmlformats-officedocument.presentationml.slide+xml"/>
  <Override PartName="/ppt/slides/slide473.xml" ContentType="application/vnd.openxmlformats-officedocument.presentationml.slide+xml"/>
  <Override PartName="/ppt/slides/slide1279.xml" ContentType="application/vnd.openxmlformats-officedocument.presentationml.slide+xml"/>
  <Override PartName="/ppt/slides/slide1465.xml" ContentType="application/vnd.openxmlformats-officedocument.presentationml.slide+xml"/>
  <Override PartName="/ppt/slides/slide218.xml" ContentType="application/vnd.openxmlformats-officedocument.presentationml.slide+xml"/>
  <Override PartName="/ppt/slides/slide1651.xml" ContentType="application/vnd.openxmlformats-officedocument.presentationml.slide+xml"/>
  <Override PartName="/ppt/slides/slide388.xml" ContentType="application/vnd.openxmlformats-officedocument.presentationml.slide+xml"/>
  <Override PartName="/ppt/slides/slide404.xml" ContentType="application/vnd.openxmlformats-officedocument.presentationml.slide+xml"/>
  <Override PartName="/ppt/slideLayouts/slideLayout2.xml" ContentType="application/vnd.openxmlformats-officedocument.presentationml.slideLayout+xml"/>
  <Override PartName="/ppt/slides/slide50.xml" ContentType="application/vnd.openxmlformats-officedocument.presentationml.slide+xml"/>
  <Override PartName="/ppt/slides/slide574.xml" ContentType="application/vnd.openxmlformats-officedocument.presentationml.slide+xml"/>
  <Override PartName="/ppt/slides/slide760.xml" ContentType="application/vnd.openxmlformats-officedocument.presentationml.slide+xml"/>
  <Override PartName="/ppt/slides/slide1566.xml" ContentType="application/vnd.openxmlformats-officedocument.presentationml.slide+xml"/>
  <Override PartName="/ppt/slides/slide1752.xml" ContentType="application/vnd.openxmlformats-officedocument.presentationml.slide+xml"/>
  <Override PartName="/ppt/slides/slide319.xml" ContentType="application/vnd.openxmlformats-officedocument.presentationml.slide+xml"/>
  <Override PartName="/ppt/slides/slide505.xml" ContentType="application/vnd.openxmlformats-officedocument.presentationml.slide+xml"/>
  <Override PartName="/ppt/slides/slide1074.xml" ContentType="application/vnd.openxmlformats-officedocument.presentationml.slide+xml"/>
  <Override PartName="/ppt/slides/slide1260.xml" ContentType="application/vnd.openxmlformats-officedocument.presentationml.slide+xml"/>
  <Override PartName="/ppt/slides/slide489.xml" ContentType="application/vnd.openxmlformats-officedocument.presentationml.slide+xml"/>
  <Override PartName="/ppt/slides/slide675.xml" ContentType="application/vnd.openxmlformats-officedocument.presentationml.slide+xml"/>
  <Override PartName="/ppt/slides/slide1005.xml" ContentType="application/vnd.openxmlformats-officedocument.presentationml.slide+xml"/>
  <Override PartName="/ppt/slides/slide1667.xml" ContentType="application/vnd.openxmlformats-officedocument.presentationml.slide+xml"/>
  <Override PartName="/ppt/slides/slide183.xml" ContentType="application/vnd.openxmlformats-officedocument.presentationml.slide+xml"/>
  <Override PartName="/ppt/slides/slide861.xml" ContentType="application/vnd.openxmlformats-officedocument.presentationml.slide+xml"/>
  <Override PartName="/ppt/slides/slide1175.xml" ContentType="application/vnd.openxmlformats-officedocument.presentationml.slide+xml"/>
  <Override PartName="/ppt/slides/slide1853.xml" ContentType="application/vnd.openxmlformats-officedocument.presentationml.slide+xml"/>
  <Override PartName="/ppt/slides/slide606.xml" ContentType="application/vnd.openxmlformats-officedocument.presentationml.slide+xml"/>
  <Override PartName="/ppt/slides/slide1361.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300.xml" ContentType="application/vnd.openxmlformats-officedocument.presentationml.slide+xml"/>
  <Override PartName="/ppt/slides/slide776.xml" ContentType="application/vnd.openxmlformats-officedocument.presentationml.slide+xml"/>
  <Override PartName="/ppt/slides/slide1106.xml" ContentType="application/vnd.openxmlformats-officedocument.presentationml.slide+xml"/>
  <Override PartName="/ppt/slides/slide1768.xml" ContentType="application/vnd.openxmlformats-officedocument.presentationml.slide+xml"/>
  <Override PartName="/ppt/slides/slide284.xml" ContentType="application/vnd.openxmlformats-officedocument.presentationml.slide+xml"/>
  <Override PartName="/ppt/slides/slide470.xml" ContentType="application/vnd.openxmlformats-officedocument.presentationml.slide+xml"/>
  <Override PartName="/ppt/slides/slide962.xml" ContentType="application/vnd.openxmlformats-officedocument.presentationml.slide+xml"/>
  <Override PartName="/ppt/slides/slide1276.xml" ContentType="application/vnd.openxmlformats-officedocument.presentationml.slide+xml"/>
  <Override PartName="/ppt/slides/slide1954.xml" ContentType="application/vnd.openxmlformats-officedocument.presentationml.slide+xml"/>
  <Override PartName="/ppt/slides/slide215.xml" ContentType="application/vnd.openxmlformats-officedocument.presentationml.slide+xml"/>
  <Override PartName="/ppt/slides/slide707.xml" ContentType="application/vnd.openxmlformats-officedocument.presentationml.slide+xml"/>
  <Override PartName="/ppt/slides/slide1462.xml" ContentType="application/vnd.openxmlformats-officedocument.presentationml.slide+xml"/>
  <Override PartName="/ppt/slides/slide199.xml" ContentType="application/vnd.openxmlformats-officedocument.presentationml.slide+xml"/>
  <Override PartName="/ppt/slides/slide401.xml" ContentType="application/vnd.openxmlformats-officedocument.presentationml.slide+xml"/>
  <Override PartName="/ppt/slides/slide877.xml" ContentType="application/vnd.openxmlformats-officedocument.presentationml.slide+xml"/>
  <Override PartName="/ppt/slides/slide1207.xml" ContentType="application/vnd.openxmlformats-officedocument.presentationml.slide+xml"/>
  <Override PartName="/ppt/slides/slide1869.xml" ContentType="application/vnd.openxmlformats-officedocument.presentationml.slide+xml"/>
  <Override PartName="/ppt/slides/slide385.xml" ContentType="application/vnd.openxmlformats-officedocument.presentationml.slide+xml"/>
  <Override PartName="/ppt/slides/slide571.xml" ContentType="application/vnd.openxmlformats-officedocument.presentationml.slide+xml"/>
  <Override PartName="/ppt/slides/slide808.xml" ContentType="application/vnd.openxmlformats-officedocument.presentationml.slide+xml"/>
  <Override PartName="/ppt/slides/slide1377.xml" ContentType="application/vnd.openxmlformats-officedocument.presentationml.slide+xml"/>
  <Override PartName="/ppt/slides/slide1563.xml" ContentType="application/vnd.openxmlformats-officedocument.presentationml.slide+xml"/>
  <Override PartName="/ppt/slides/slide316.xml" ContentType="application/vnd.openxmlformats-officedocument.presentationml.slide+xml"/>
  <Override PartName="/ppt/slides/slide1071.xml" ContentType="application/vnd.openxmlformats-officedocument.presentationml.slide+xml"/>
  <Override PartName="/ppt/slides/slide1308.xml" ContentType="application/vnd.openxmlformats-officedocument.presentationml.slide+xml"/>
  <Override PartName="/ppt/slides/slide486.xml" ContentType="application/vnd.openxmlformats-officedocument.presentationml.slide+xml"/>
  <Override PartName="/ppt/slides/slide502.xml" ContentType="application/vnd.openxmlformats-officedocument.presentationml.slide+xml"/>
  <Override PartName="/ppt/slides/slide978.xml" ContentType="application/vnd.openxmlformats-officedocument.presentationml.slide+xml"/>
  <Override PartName="/ppt/slides/slide1478.xml" ContentType="application/vnd.openxmlformats-officedocument.presentationml.slide+xml"/>
  <Override PartName="/ppt/slides/slide672.xml" ContentType="application/vnd.openxmlformats-officedocument.presentationml.slide+xml"/>
  <Override PartName="/ppt/slides/slide909.xml" ContentType="application/vnd.openxmlformats-officedocument.presentationml.slide+xml"/>
  <Override PartName="/ppt/slides/slide1002.xml" ContentType="application/vnd.openxmlformats-officedocument.presentationml.slide+xml"/>
  <Override PartName="/ppt/slides/slide1664.xml" ContentType="application/vnd.openxmlformats-officedocument.presentationml.slide+xml"/>
  <Override PartName="/ppt/slides/slide1850.xml" ContentType="application/vnd.openxmlformats-officedocument.presentationml.slide+xml"/>
  <Override PartName="/ppt/slides/slide180.xml" ContentType="application/vnd.openxmlformats-officedocument.presentationml.slide+xml"/>
  <Override PartName="/ppt/slides/slide417.xml" ContentType="application/vnd.openxmlformats-officedocument.presentationml.slide+xml"/>
  <Override PartName="/ppt/slides/slide603.xml" ContentType="application/vnd.openxmlformats-officedocument.presentationml.slide+xml"/>
  <Override PartName="/ppt/slides/slide1172.xml" ContentType="application/vnd.openxmlformats-officedocument.presentationml.slide+xml"/>
  <Override PartName="/ppt/slides/slide1409.xml" ContentType="application/vnd.openxmlformats-officedocument.presentationml.slide+xml"/>
  <Override PartName="/ppt/slides/slide111.xml" ContentType="application/vnd.openxmlformats-officedocument.presentationml.slide+xml"/>
  <Override PartName="/ppt/slides/slide587.xml" ContentType="application/vnd.openxmlformats-officedocument.presentationml.slide+xml"/>
  <Override PartName="/ppt/slides/slide1103.xml" ContentType="application/vnd.openxmlformats-officedocument.presentationml.slide+xml"/>
  <Override PartName="/ppt/slides/slide1579.xml" ContentType="application/vnd.openxmlformats-officedocument.presentationml.slide+xml"/>
  <Override PartName="/ppt/slides/slide63.xml" ContentType="application/vnd.openxmlformats-officedocument.presentationml.slide+xml"/>
  <Override PartName="/ppt/slides/slide281.xml" ContentType="application/vnd.openxmlformats-officedocument.presentationml.slide+xml"/>
  <Override PartName="/ppt/slides/slide773.xml" ContentType="application/vnd.openxmlformats-officedocument.presentationml.slide+xml"/>
  <Override PartName="/ppt/slides/slide1087.xml" ContentType="application/vnd.openxmlformats-officedocument.presentationml.slide+xml"/>
  <Override PartName="/ppt/slides/slide1273.xml" ContentType="application/vnd.openxmlformats-officedocument.presentationml.slide+xml"/>
  <Override PartName="/ppt/slides/slide1765.xml" ContentType="application/vnd.openxmlformats-officedocument.presentationml.slide+xml"/>
  <Override PartName="/ppt/slides/slide1951.xml" ContentType="application/vnd.openxmlformats-officedocument.presentationml.slide+xml"/>
  <Override PartName="/ppt/slides/slide518.xml" ContentType="application/vnd.openxmlformats-officedocument.presentationml.slide+xml"/>
  <Override PartName="/ppt/slides/slide704.xml" ContentType="application/vnd.openxmlformats-officedocument.presentationml.slide+xml"/>
  <Override PartName="/ppt/slides/slide101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688.xml" ContentType="application/vnd.openxmlformats-officedocument.presentationml.slide+xml"/>
  <Override PartName="/ppt/slides/slide874.xml" ContentType="application/vnd.openxmlformats-officedocument.presentationml.slide+xml"/>
  <Override PartName="/ppt/slides/slide1204.xml" ContentType="application/vnd.openxmlformats-officedocument.presentationml.slide+xml"/>
  <Override PartName="/ppt/slides/slide1866.xml" ContentType="application/vnd.openxmlformats-officedocument.presentationml.slide+xml"/>
  <Override PartName="/ppt/slides/slide382.xml" ContentType="application/vnd.openxmlformats-officedocument.presentationml.slide+xml"/>
  <Override PartName="/ppt/slides/slide619.xml" ContentType="application/vnd.openxmlformats-officedocument.presentationml.slide+xml"/>
  <Override PartName="/ppt/slides/slide1188.xml" ContentType="application/vnd.openxmlformats-officedocument.presentationml.slide+xml"/>
  <Override PartName="/ppt/slides/slide1374.xml" ContentType="application/vnd.openxmlformats-officedocument.presentationml.slide+xml"/>
  <Override PartName="/ppt/slides/slide79.xml" ContentType="application/vnd.openxmlformats-officedocument.presentationml.slide+xml"/>
  <Override PartName="/ppt/slides/slide127.xml" ContentType="application/vnd.openxmlformats-officedocument.presentationml.slide+xml"/>
  <Override PartName="/ppt/slides/slide789.xml" ContentType="application/vnd.openxmlformats-officedocument.presentationml.slide+xml"/>
  <Override PartName="/ppt/slides/slide805.xml" ContentType="application/vnd.openxmlformats-officedocument.presentationml.slide+xml"/>
  <Override PartName="/ppt/slides/slide1119.xml" ContentType="application/vnd.openxmlformats-officedocument.presentationml.slide+xml"/>
  <Override PartName="/ppt/slides/slide1560.xml" ContentType="application/vnd.openxmlformats-officedocument.presentationml.slide+xml"/>
  <Override PartName="/ppt/slides/slide297.xml" ContentType="application/vnd.openxmlformats-officedocument.presentationml.slide+xml"/>
  <Override PartName="/ppt/slides/slide313.xml" ContentType="application/vnd.openxmlformats-officedocument.presentationml.slide+xml"/>
  <Override PartName="/ppt/slides/slide975.xml" ContentType="application/vnd.openxmlformats-officedocument.presentationml.slide+xml"/>
  <Override PartName="/ppt/slides/slide1289.xml" ContentType="application/vnd.openxmlformats-officedocument.presentationml.slide+xml"/>
  <Override PartName="/ppt/slides/slide1305.xml" ContentType="application/vnd.openxmlformats-officedocument.presentationml.slide+xml"/>
  <Override PartName="/ppt/slides/slide1967.xml" ContentType="application/vnd.openxmlformats-officedocument.presentationml.slide+xml"/>
  <Override PartName="/ppt/slides/slide483.xml" ContentType="application/vnd.openxmlformats-officedocument.presentationml.slide+xml"/>
  <Override PartName="/ppt/slides/slide906.xml" ContentType="application/vnd.openxmlformats-officedocument.presentationml.slide+xml"/>
  <Override PartName="/ppt/slides/slide1475.xml" ContentType="application/vnd.openxmlformats-officedocument.presentationml.slide+xml"/>
  <Override PartName="/ppt/slides/slide1661.xml" ContentType="application/vnd.openxmlformats-officedocument.presentationml.slide+xml"/>
  <Override PartName="/ppt/slides/slide228.xml" ContentType="application/vnd.openxmlformats-officedocument.presentationml.slide+xml"/>
  <Override PartName="/ppt/slides/slide414.xml" ContentType="application/vnd.openxmlformats-officedocument.presentationml.slide+xml"/>
  <Override PartName="/ppt/slides/slide1406.xml" ContentType="application/vnd.openxmlformats-officedocument.presentationml.slide+xml"/>
  <Override PartName="/ppt/slides/slide398.xml" ContentType="application/vnd.openxmlformats-officedocument.presentationml.slide+xml"/>
  <Override PartName="/ppt/slides/slide584.xml" ContentType="application/vnd.openxmlformats-officedocument.presentationml.slide+xml"/>
  <Override PartName="/ppt/slides/slide600.xml" ContentType="application/vnd.openxmlformats-officedocument.presentationml.slide+xml"/>
  <Override PartName="/ppt/slides/slide60.xml" ContentType="application/vnd.openxmlformats-officedocument.presentationml.slide+xml"/>
  <Override PartName="/ppt/slides/slide329.xml" ContentType="application/vnd.openxmlformats-officedocument.presentationml.slide+xml"/>
  <Override PartName="/ppt/slides/slide770.xml" ContentType="application/vnd.openxmlformats-officedocument.presentationml.slide+xml"/>
  <Override PartName="/ppt/slides/slide1084.xml" ContentType="application/vnd.openxmlformats-officedocument.presentationml.slide+xml"/>
  <Override PartName="/ppt/slides/slide1100.xml" ContentType="application/vnd.openxmlformats-officedocument.presentationml.slide+xml"/>
  <Override PartName="/ppt/slides/slide1576.xml" ContentType="application/vnd.openxmlformats-officedocument.presentationml.slide+xml"/>
  <Override PartName="/ppt/slides/slide1762.xml" ContentType="application/vnd.openxmlformats-officedocument.presentationml.slide+xml"/>
  <Override PartName="/ppt/slides/slide515.xml" ContentType="application/vnd.openxmlformats-officedocument.presentationml.slide+xml"/>
  <Override PartName="/ppt/slides/slide701.xml" ContentType="application/vnd.openxmlformats-officedocument.presentationml.slide+xml"/>
  <Override PartName="/ppt/slides/slide1270.xml" ContentType="application/vnd.openxmlformats-officedocument.presentationml.slide+xml"/>
  <Override PartName="/ppt/slides/slide1507.xml" ContentType="application/vnd.openxmlformats-officedocument.presentationml.slide+xml"/>
  <Override PartName="/ppt/slides/slide499.xml" ContentType="application/vnd.openxmlformats-officedocument.presentationml.slide+xml"/>
  <Override PartName="/ppt/slides/slide685.xml" ContentType="application/vnd.openxmlformats-officedocument.presentationml.slide+xml"/>
  <Override PartName="/ppt/slides/slide1015.xml" ContentType="application/vnd.openxmlformats-officedocument.presentationml.slide+xml"/>
  <Override PartName="/ppt/slides/slide1201.xml" ContentType="application/vnd.openxmlformats-officedocument.presentationml.slide+xml"/>
  <Override PartName="/ppt/slides/slide1677.xml" ContentType="application/vnd.openxmlformats-officedocument.presentationml.slide+xml"/>
  <Override PartName="/ppt/slides/slide193.xml" ContentType="application/vnd.openxmlformats-officedocument.presentationml.slide+xml"/>
  <Override PartName="/ppt/slides/slide871.xml" ContentType="application/vnd.openxmlformats-officedocument.presentationml.slide+xml"/>
  <Override PartName="/ppt/slides/slide1185.xml" ContentType="application/vnd.openxmlformats-officedocument.presentationml.slide+xml"/>
  <Override PartName="/ppt/slides/slide1863.xml" ContentType="application/vnd.openxmlformats-officedocument.presentationml.slide+xml"/>
  <Override PartName="/ppt/slides/slide124.xml" ContentType="application/vnd.openxmlformats-officedocument.presentationml.slide+xml"/>
  <Override PartName="/ppt/slides/slide616.xml" ContentType="application/vnd.openxmlformats-officedocument.presentationml.slide+xml"/>
  <Override PartName="/ppt/slides/slide802.xml" ContentType="application/vnd.openxmlformats-officedocument.presentationml.slide+xml"/>
  <Override PartName="/ppt/slides/slide1371.xml" ContentType="application/vnd.openxmlformats-officedocument.presentationml.slide+xml"/>
  <Override PartName="/ppt/slides/slide1608.xml" ContentType="application/vnd.openxmlformats-officedocument.presentationml.slide+xml"/>
  <Override PartName="/ppt/slides/slide76.xml" ContentType="application/vnd.openxmlformats-officedocument.presentationml.slide+xml"/>
  <Override PartName="/ppt/slides/slide310.xml" ContentType="application/vnd.openxmlformats-officedocument.presentationml.slide+xml"/>
  <Override PartName="/ppt/slides/slide786.xml" ContentType="application/vnd.openxmlformats-officedocument.presentationml.slide+xml"/>
  <Override PartName="/ppt/slides/slide972.xml" ContentType="application/vnd.openxmlformats-officedocument.presentationml.slide+xml"/>
  <Override PartName="/ppt/slides/slide1116.xml" ContentType="application/vnd.openxmlformats-officedocument.presentationml.slide+xml"/>
  <Override PartName="/ppt/slides/slide1302.xml" ContentType="application/vnd.openxmlformats-officedocument.presentationml.slide+xml"/>
  <Override PartName="/ppt/slides/slide1778.xml" ContentType="application/vnd.openxmlformats-officedocument.presentationml.slide+xml"/>
  <Override PartName="/ppt/slides/slide1964.xml" ContentType="application/vnd.openxmlformats-officedocument.presentationml.slide+xml"/>
  <Override PartName="/ppt/slides/slide294.xml" ContentType="application/vnd.openxmlformats-officedocument.presentationml.slide+xml"/>
  <Override PartName="/ppt/slides/slide480.xml" ContentType="application/vnd.openxmlformats-officedocument.presentationml.slide+xml"/>
  <Override PartName="/ppt/slides/slide717.xml" ContentType="application/vnd.openxmlformats-officedocument.presentationml.slide+xml"/>
  <Override PartName="/ppt/slides/slide1286.xml" ContentType="application/vnd.openxmlformats-officedocument.presentationml.slide+xml"/>
  <Override PartName="/ppt/slides/slide1472.xml" ContentType="application/vnd.openxmlformats-officedocument.presentationml.slide+xml"/>
  <Override PartName="/ppt/slides/slide1709.xml" ContentType="application/vnd.openxmlformats-officedocument.presentationml.slide+xml"/>
  <Override PartName="/ppt/slides/slide225.xml" ContentType="application/vnd.openxmlformats-officedocument.presentationml.slide+xml"/>
  <Override PartName="/ppt/slides/slide903.xml" ContentType="application/vnd.openxmlformats-officedocument.presentationml.slide+xml"/>
  <Override PartName="/ppt/slides/slide1217.xml" ContentType="application/vnd.openxmlformats-officedocument.presentationml.slide+xml"/>
  <Override PartName="/ppt/slides/slide395.xml" ContentType="application/vnd.openxmlformats-officedocument.presentationml.slide+xml"/>
  <Override PartName="/ppt/slides/slide411.xml" ContentType="application/vnd.openxmlformats-officedocument.presentationml.slide+xml"/>
  <Override PartName="/ppt/slides/slide887.xml" ContentType="application/vnd.openxmlformats-officedocument.presentationml.slide+xml"/>
  <Override PartName="/ppt/slides/slide1387.xml" ContentType="application/vnd.openxmlformats-officedocument.presentationml.slide+xml"/>
  <Override PartName="/ppt/slides/slide1403.xml" ContentType="application/vnd.openxmlformats-officedocument.presentationml.slide+xml"/>
  <Override PartName="/ppt/slides/slide1879.xml" ContentType="application/vnd.openxmlformats-officedocument.presentationml.slide+xml"/>
  <Override PartName="/ppt/slides/slide581.xml" ContentType="application/vnd.openxmlformats-officedocument.presentationml.slide+xml"/>
  <Override PartName="/ppt/slides/slide818.xml" ContentType="application/vnd.openxmlformats-officedocument.presentationml.slide+xml"/>
  <Override PartName="/ppt/slides/slide1573.xml" ContentType="application/vnd.openxmlformats-officedocument.presentationml.slide+xml"/>
  <Override PartName="/ppt/slides/slide326.xml" ContentType="application/vnd.openxmlformats-officedocument.presentationml.slide+xml"/>
  <Override PartName="/ppt/slides/slide512.xml" ContentType="application/vnd.openxmlformats-officedocument.presentationml.slide+xml"/>
  <Override PartName="/ppt/slides/slide988.xml" ContentType="application/vnd.openxmlformats-officedocument.presentationml.slide+xml"/>
  <Override PartName="/ppt/slides/slide1081.xml" ContentType="application/vnd.openxmlformats-officedocument.presentationml.slide+xml"/>
  <Override PartName="/ppt/slides/slide1318.xml" ContentType="application/vnd.openxmlformats-officedocument.presentationml.slide+xml"/>
  <Override PartName="/ppt/slides/slide1504.xml" ContentType="application/vnd.openxmlformats-officedocument.presentationml.slide+xml"/>
  <Override PartName="/ppt/slides/slide496.xml" ContentType="application/vnd.openxmlformats-officedocument.presentationml.slide+xml"/>
  <Override PartName="/ppt/slides/slide1012.xml" ContentType="application/vnd.openxmlformats-officedocument.presentationml.slide+xml"/>
  <Override PartName="/ppt/slides/slide1488.xml" ContentType="application/vnd.openxmlformats-officedocument.presentationml.slide+xml"/>
  <Override PartName="/ppt/slides/slide190.xml" ContentType="application/vnd.openxmlformats-officedocument.presentationml.slide+xml"/>
  <Override PartName="/ppt/slides/slide682.xml" ContentType="application/vnd.openxmlformats-officedocument.presentationml.slide+xml"/>
  <Override PartName="/ppt/slides/slide919.xml" ContentType="application/vnd.openxmlformats-officedocument.presentationml.slide+xml"/>
  <Override PartName="/ppt/slides/slide1182.xml" ContentType="application/vnd.openxmlformats-officedocument.presentationml.slide+xml"/>
  <Override PartName="/ppt/slides/slide1674.xml" ContentType="application/vnd.openxmlformats-officedocument.presentationml.slide+xml"/>
  <Override PartName="/ppt/slides/slide1860.xml" ContentType="application/vnd.openxmlformats-officedocument.presentationml.slide+xml"/>
  <Override PartName="/ppt/slides/slide427.xml" ContentType="application/vnd.openxmlformats-officedocument.presentationml.slide+xml"/>
  <Override PartName="/ppt/slides/slide613.xml" ContentType="application/vnd.openxmlformats-officedocument.presentationml.slide+xml"/>
  <Override PartName="/ppt/slides/slide1419.xml" ContentType="application/vnd.openxmlformats-officedocument.presentationml.slide+xml"/>
  <Override PartName="/ppt/slides/slide1605.xml" ContentType="application/vnd.openxmlformats-officedocument.presentationml.slide+xml"/>
  <Override PartName="/ppt/slides/slide73.xml" ContentType="application/vnd.openxmlformats-officedocument.presentationml.slide+xml"/>
  <Override PartName="/ppt/slides/slide121.xml" ContentType="application/vnd.openxmlformats-officedocument.presentationml.slide+xml"/>
  <Override PartName="/ppt/slides/slide597.xml" ContentType="application/vnd.openxmlformats-officedocument.presentationml.slide+xml"/>
  <Override PartName="/ppt/slides/slide783.xml" ContentType="application/vnd.openxmlformats-officedocument.presentationml.slide+xml"/>
  <Override PartName="/ppt/slides/slide1113.xml" ContentType="application/vnd.openxmlformats-officedocument.presentationml.slide+xml"/>
  <Override PartName="/ppt/slides/slide1589.xml" ContentType="application/vnd.openxmlformats-officedocument.presentationml.slide+xml"/>
  <Override PartName="/ppt/slides/slide1775.xml" ContentType="application/vnd.openxmlformats-officedocument.presentationml.slide+xml"/>
  <Override PartName="/ppt/slides/slide291.xml" ContentType="application/vnd.openxmlformats-officedocument.presentationml.slide+xml"/>
  <Override PartName="/ppt/slides/slide528.xml" ContentType="application/vnd.openxmlformats-officedocument.presentationml.slide+xml"/>
  <Override PartName="/ppt/slides/slide1097.xml" ContentType="application/vnd.openxmlformats-officedocument.presentationml.slide+xml"/>
  <Override PartName="/ppt/slides/slide1283.xml" ContentType="application/vnd.openxmlformats-officedocument.presentationml.slide+xml"/>
  <Override PartName="/ppt/slides/slide1961.xml" ContentType="application/vnd.openxmlformats-officedocument.presentationml.slide+xml"/>
  <Override PartName="/ppt/slides/slide698.xml" ContentType="application/vnd.openxmlformats-officedocument.presentationml.slide+xml"/>
  <Override PartName="/ppt/slides/slide714.xml" ContentType="application/vnd.openxmlformats-officedocument.presentationml.slide+xml"/>
  <Override PartName="/ppt/slides/slide900.xml" ContentType="application/vnd.openxmlformats-officedocument.presentationml.slide+xml"/>
  <Override PartName="/ppt/slides/slide1028.xml" ContentType="application/vnd.openxmlformats-officedocument.presentationml.slide+xml"/>
  <Override PartName="/ppt/slides/slide1706.xml" ContentType="application/vnd.openxmlformats-officedocument.presentationml.slide+xml"/>
  <Override PartName="/ppt/slides/slide222.xml" ContentType="application/vnd.openxmlformats-officedocument.presentationml.slide+xml"/>
  <Override PartName="/ppt/slides/slide884.xml" ContentType="application/vnd.openxmlformats-officedocument.presentationml.slide+xml"/>
  <Override PartName="/ppt/slides/slide1198.xml" ContentType="application/vnd.openxmlformats-officedocument.presentationml.slide+xml"/>
  <Override PartName="/ppt/slides/slide1214.xml" ContentType="application/vnd.openxmlformats-officedocument.presentationml.slide+xml"/>
  <Override PartName="/ppt/slides/slide1400.xml" ContentType="application/vnd.openxmlformats-officedocument.presentationml.slide+xml"/>
  <Override PartName="/ppt/slides/slide1876.xml" ContentType="application/vnd.openxmlformats-officedocument.presentationml.slide+xml"/>
  <Override PartName="/ppt/slides/slide392.xml" ContentType="application/vnd.openxmlformats-officedocument.presentationml.slide+xml"/>
  <Override PartName="/ppt/slides/slide629.xml" ContentType="application/vnd.openxmlformats-officedocument.presentationml.slide+xml"/>
  <Override PartName="/ppt/slides/slide815.xml" ContentType="application/vnd.openxmlformats-officedocument.presentationml.slide+xml"/>
  <Override PartName="/ppt/slides/slide1384.xml" ContentType="application/vnd.openxmlformats-officedocument.presentationml.slide+xml"/>
  <Override PartName="/ppt/slides/slide1570.xml" ContentType="application/vnd.openxmlformats-officedocument.presentationml.slide+xml"/>
  <Override PartName="/ppt/slides/slide89.xml" ContentType="application/vnd.openxmlformats-officedocument.presentationml.slide+xml"/>
  <Override PartName="/ppt/slides/slide137.xml" ContentType="application/vnd.openxmlformats-officedocument.presentationml.slide+xml"/>
  <Override PartName="/ppt/slides/slide323.xml" ContentType="application/vnd.openxmlformats-officedocument.presentationml.slide+xml"/>
  <Override PartName="/ppt/slides/slide799.xml" ContentType="application/vnd.openxmlformats-officedocument.presentationml.slide+xml"/>
  <Override PartName="/ppt/slides/slide1129.xml" ContentType="application/vnd.openxmlformats-officedocument.presentationml.slide+xml"/>
  <Override PartName="/ppt/slides/slide1315.xml" ContentType="application/vnd.openxmlformats-officedocument.presentationml.slide+xml"/>
  <Override PartName="/ppt/slides/slide1807.xml" ContentType="application/vnd.openxmlformats-officedocument.presentationml.slide+xml"/>
  <Override PartName="/ppt/slides/slide493.xml" ContentType="application/vnd.openxmlformats-officedocument.presentationml.slide+xml"/>
  <Override PartName="/ppt/slides/slide985.xml" ContentType="application/vnd.openxmlformats-officedocument.presentationml.slide+xml"/>
  <Override PartName="/ppt/slides/slide1299.xml" ContentType="application/vnd.openxmlformats-officedocument.presentationml.slide+xml"/>
  <Override PartName="/ppt/slides/slide1501.xml" ContentType="application/vnd.openxmlformats-officedocument.presentationml.slide+xml"/>
  <Override PartName="/ppt/slides/slide238.xml" ContentType="application/vnd.openxmlformats-officedocument.presentationml.slide+xml"/>
  <Override PartName="/ppt/slides/slide916.xml" ContentType="application/vnd.openxmlformats-officedocument.presentationml.slide+xml"/>
  <Override PartName="/ppt/slides/slide1485.xml" ContentType="application/vnd.openxmlformats-officedocument.presentationml.slide+xml"/>
  <Override PartName="/ppt/slides/slide1671.xml" ContentType="application/vnd.openxmlformats-officedocument.presentationml.slide+xml"/>
  <Override PartName="/ppt/slides/slide1908.xml" ContentType="application/vnd.openxmlformats-officedocument.presentationml.slide+xml"/>
  <Override PartName="/ppt/slides/slide424.xml" ContentType="application/vnd.openxmlformats-officedocument.presentationml.slide+xml"/>
  <Override PartName="/ppt/slides/slide1416.xml" ContentType="application/vnd.openxmlformats-officedocument.presentationml.slide+xml"/>
  <Override PartName="/ppt/slides/slide594.xml" ContentType="application/vnd.openxmlformats-officedocument.presentationml.slide+xml"/>
  <Override PartName="/ppt/slides/slide610.xml" ContentType="application/vnd.openxmlformats-officedocument.presentationml.slide+xml"/>
  <Override PartName="/ppt/slides/slide1110.xml" ContentType="application/vnd.openxmlformats-officedocument.presentationml.slide+xml"/>
  <Override PartName="/ppt/slides/slide1586.xml" ContentType="application/vnd.openxmlformats-officedocument.presentationml.slide+xml"/>
  <Override PartName="/ppt/slides/slide1602.xml" ContentType="application/vnd.openxmlformats-officedocument.presentationml.slide+xml"/>
  <Override PartName="/ppt/slides/slide70.xml" ContentType="application/vnd.openxmlformats-officedocument.presentationml.slide+xml"/>
  <Override PartName="/ppt/slides/slide339.xml" ContentType="application/vnd.openxmlformats-officedocument.presentationml.slide+xml"/>
  <Override PartName="/ppt/slides/slide780.xml" ContentType="application/vnd.openxmlformats-officedocument.presentationml.slide+xml"/>
  <Override PartName="/ppt/slides/slide1094.xml" ContentType="application/vnd.openxmlformats-officedocument.presentationml.slide+xml"/>
  <Override PartName="/ppt/slides/slide1772.xml" ContentType="application/vnd.openxmlformats-officedocument.presentationml.slide+xml"/>
  <Override PartName="/ppt/slides/slide525.xml" ContentType="application/vnd.openxmlformats-officedocument.presentationml.slide+xml"/>
  <Override PartName="/ppt/slides/slide711.xml" ContentType="application/vnd.openxmlformats-officedocument.presentationml.slide+xml"/>
  <Override PartName="/ppt/slides/slide1280.xml" ContentType="application/vnd.openxmlformats-officedocument.presentationml.slide+xml"/>
  <Override PartName="/ppt/slides/slide1517.xml" ContentType="application/vnd.openxmlformats-officedocument.presentationml.slide+xml"/>
  <Override PartName="/ppt/slides/slide1703.xml" ContentType="application/vnd.openxmlformats-officedocument.presentationml.slide+xml"/>
  <Override PartName="/ppt/slides/slide695.xml" ContentType="application/vnd.openxmlformats-officedocument.presentationml.slide+xml"/>
  <Override PartName="/ppt/slides/slide881.xml" ContentType="application/vnd.openxmlformats-officedocument.presentationml.slide+xml"/>
  <Override PartName="/ppt/slides/slide1025.xml" ContentType="application/vnd.openxmlformats-officedocument.presentationml.slide+xml"/>
  <Override PartName="/ppt/slides/slide1211.xml" ContentType="application/vnd.openxmlformats-officedocument.presentationml.slide+xml"/>
  <Override PartName="/ppt/slides/slide1687.xml" ContentType="application/vnd.openxmlformats-officedocument.presentationml.slide+xml"/>
  <Override PartName="/ppt/slides/slide1873.xml" ContentType="application/vnd.openxmlformats-officedocument.presentationml.slide+xml"/>
  <Override PartName="/ppt/slides/slide626.xml" ContentType="application/vnd.openxmlformats-officedocument.presentationml.slide+xml"/>
  <Override PartName="/ppt/slides/slide1195.xml" ContentType="application/vnd.openxmlformats-officedocument.presentationml.slide+xml"/>
  <Override PartName="/ppt/slides/slide1381.xml" ContentType="application/vnd.openxmlformats-officedocument.presentationml.slide+xml"/>
  <Override PartName="/ppt/slides/slide1618.xml" ContentType="application/vnd.openxmlformats-officedocument.presentationml.slide+xml"/>
  <Override PartName="/ppt/slides/slide134.xml" ContentType="application/vnd.openxmlformats-officedocument.presentationml.slide+xml"/>
  <Override PartName="/ppt/slides/slide812.xml" ContentType="application/vnd.openxmlformats-officedocument.presentationml.slide+xml"/>
  <Override PartName="/ppt/slides/slide1126.xml" ContentType="application/vnd.openxmlformats-officedocument.presentationml.slide+xml"/>
  <Override PartName="/ppt/slides/slide1804.xml" ContentType="application/vnd.openxmlformats-officedocument.presentationml.slide+xml"/>
  <Override PartName="/ppt/slides/slide86.xml" ContentType="application/vnd.openxmlformats-officedocument.presentationml.slide+xml"/>
  <Override PartName="/ppt/slides/slide320.xml" ContentType="application/vnd.openxmlformats-officedocument.presentationml.slide+xml"/>
  <Override PartName="/ppt/slides/slide796.xml" ContentType="application/vnd.openxmlformats-officedocument.presentationml.slide+xml"/>
  <Override PartName="/ppt/slides/slide982.xml" ContentType="application/vnd.openxmlformats-officedocument.presentationml.slide+xml"/>
  <Override PartName="/ppt/slides/slide1296.xml" ContentType="application/vnd.openxmlformats-officedocument.presentationml.slide+xml"/>
  <Override PartName="/ppt/slides/slide1312.xml" ContentType="application/vnd.openxmlformats-officedocument.presentationml.slide+xml"/>
  <Override PartName="/ppt/slides/slide1788.xml" ContentType="application/vnd.openxmlformats-officedocument.presentationml.slide+xml"/>
  <Override PartName="/ppt/slides/slide17.xml" ContentType="application/vnd.openxmlformats-officedocument.presentationml.slide+xml"/>
  <Override PartName="/ppt/slides/slide490.xml" ContentType="application/vnd.openxmlformats-officedocument.presentationml.slide+xml"/>
  <Override PartName="/ppt/slides/slide727.xml" ContentType="application/vnd.openxmlformats-officedocument.presentationml.slide+xml"/>
  <Override PartName="/ppt/slides/slide1482.xml" ContentType="application/vnd.openxmlformats-officedocument.presentationml.slide+xml"/>
  <Override PartName="/ppt/slides/slide1719.xml" ContentType="application/vnd.openxmlformats-officedocument.presentationml.slide+xml"/>
  <Override PartName="/ppt/slides/slide235.xml" ContentType="application/vnd.openxmlformats-officedocument.presentationml.slide+xml"/>
  <Override PartName="/ppt/slides/slide421.xml" ContentType="application/vnd.openxmlformats-officedocument.presentationml.slide+xml"/>
  <Override PartName="/ppt/slides/slide897.xml" ContentType="application/vnd.openxmlformats-officedocument.presentationml.slide+xml"/>
  <Override PartName="/ppt/slides/slide913.xml" ContentType="application/vnd.openxmlformats-officedocument.presentationml.slide+xml"/>
  <Override PartName="/ppt/slides/slide1227.xml" ContentType="application/vnd.openxmlformats-officedocument.presentationml.slide+xml"/>
  <Override PartName="/ppt/slides/slide1413.xml" ContentType="application/vnd.openxmlformats-officedocument.presentationml.slide+xml"/>
  <Override PartName="/ppt/slides/slide1889.xml" ContentType="application/vnd.openxmlformats-officedocument.presentationml.slide+xml"/>
  <Override PartName="/ppt/slides/slide1905.xml" ContentType="application/vnd.openxmlformats-officedocument.presentationml.slide+xml"/>
  <Override PartName="/ppt/slides/slide1397.xml" ContentType="application/vnd.openxmlformats-officedocument.presentationml.slide+xml"/>
  <Override PartName="/ppt/slides/slide591.xml" ContentType="application/vnd.openxmlformats-officedocument.presentationml.slide+xml"/>
  <Override PartName="/ppt/slides/slide828.xml" ContentType="application/vnd.openxmlformats-officedocument.presentationml.slide+xml"/>
  <Override PartName="/ppt/slides/slide1091.xml" ContentType="application/vnd.openxmlformats-officedocument.presentationml.slide+xml"/>
  <Override PartName="/ppt/slides/slide1583.xml" ContentType="application/vnd.openxmlformats-officedocument.presentationml.slide+xml"/>
  <Override PartName="/ppt/slides/slide336.xml" ContentType="application/vnd.openxmlformats-officedocument.presentationml.slide+xml"/>
  <Override PartName="/ppt/slides/slide522.xml" ContentType="application/vnd.openxmlformats-officedocument.presentationml.slide+xml"/>
  <Override PartName="/ppt/slides/slide998.xml" ContentType="application/vnd.openxmlformats-officedocument.presentationml.slide+xml"/>
  <Override PartName="/ppt/slides/slide1328.xml" ContentType="application/vnd.openxmlformats-officedocument.presentationml.slide+xml"/>
  <Override PartName="/ppt/slides/slide1514.xml" ContentType="application/vnd.openxmlformats-officedocument.presentationml.slide+xml"/>
  <Override PartName="/ppt/slides/slide692.xml" ContentType="application/vnd.openxmlformats-officedocument.presentationml.slide+xml"/>
  <Override PartName="/ppt/slides/slide929.xml" ContentType="application/vnd.openxmlformats-officedocument.presentationml.slide+xml"/>
  <Override PartName="/ppt/slides/slide1022.xml" ContentType="application/vnd.openxmlformats-officedocument.presentationml.slide+xml"/>
  <Override PartName="/ppt/slides/slide1498.xml" ContentType="application/vnd.openxmlformats-officedocument.presentationml.slide+xml"/>
  <Override PartName="/ppt/slides/slide1684.xml" ContentType="application/vnd.openxmlformats-officedocument.presentationml.slide+xml"/>
  <Override PartName="/ppt/slides/slide1700.xml" ContentType="application/vnd.openxmlformats-officedocument.presentationml.slide+xml"/>
  <Override PartName="/ppt/slides/slide8.xml" ContentType="application/vnd.openxmlformats-officedocument.presentationml.slide+xml"/>
  <Override PartName="/ppt/slides/slide437.xml" ContentType="application/vnd.openxmlformats-officedocument.presentationml.slide+xml"/>
  <Override PartName="/ppt/slides/slide1192.xml" ContentType="application/vnd.openxmlformats-officedocument.presentationml.slide+xml"/>
  <Override PartName="/ppt/slides/slide1429.xml" ContentType="application/vnd.openxmlformats-officedocument.presentationml.slide+xml"/>
  <Override PartName="/ppt/slides/slide1870.xml" ContentType="application/vnd.openxmlformats-officedocument.presentationml.slide+xml"/>
  <Override PartName="/ppt/slides/slide623.xml" ContentType="application/vnd.openxmlformats-officedocument.presentationml.slide+xml"/>
  <Override PartName="/ppt/slides/slide1615.xml" ContentType="application/vnd.openxmlformats-officedocument.presentationml.slide+xml"/>
  <Override PartName="/ppt/slides/slide1801.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s/slide793.xml" ContentType="application/vnd.openxmlformats-officedocument.presentationml.slide+xml"/>
  <Override PartName="/ppt/slides/slide1123.xml" ContentType="application/vnd.openxmlformats-officedocument.presentationml.slide+xml"/>
  <Override PartName="/ppt/slides/slide1599.xml" ContentType="application/vnd.openxmlformats-officedocument.presentationml.slide+xml"/>
  <Override PartName="/ppt/slides/slide1785.xml" ContentType="application/vnd.openxmlformats-officedocument.presentationml.slide+xml"/>
  <Override PartName="/ppt/slides/slide538.xml" ContentType="application/vnd.openxmlformats-officedocument.presentationml.slide+xml"/>
  <Override PartName="/ppt/slides/slide724.xml" ContentType="application/vnd.openxmlformats-officedocument.presentationml.slide+xml"/>
  <Override PartName="/ppt/slides/slide1293.xml" ContentType="application/vnd.openxmlformats-officedocument.presentationml.slide+xml"/>
  <Override PartName="/ppt/slides/slide14.xml" ContentType="application/vnd.openxmlformats-officedocument.presentationml.slide+xml"/>
  <Override PartName="/ppt/slides/slide232.xml" ContentType="application/vnd.openxmlformats-officedocument.presentationml.slide+xml"/>
  <Override PartName="/ppt/slides/slide910.xml" ContentType="application/vnd.openxmlformats-officedocument.presentationml.slide+xml"/>
  <Override PartName="/ppt/slides/slide1038.xml" ContentType="application/vnd.openxmlformats-officedocument.presentationml.slide+xml"/>
  <Override PartName="/ppt/slides/slide1224.xml" ContentType="application/vnd.openxmlformats-officedocument.presentationml.slide+xml"/>
  <Override PartName="/ppt/slides/slide1716.xml" ContentType="application/vnd.openxmlformats-officedocument.presentationml.slide+xml"/>
  <Override PartName="/ppt/slides/slide1902.xml" ContentType="application/vnd.openxmlformats-officedocument.presentationml.slide+xml"/>
  <Override PartName="/ppt/slides/slide894.xml" ContentType="application/vnd.openxmlformats-officedocument.presentationml.slide+xml"/>
  <Override PartName="/ppt/slides/slide1410.xml" ContentType="application/vnd.openxmlformats-officedocument.presentationml.slide+xml"/>
  <Override PartName="/ppt/slides/slide1886.xml" ContentType="application/vnd.openxmlformats-officedocument.presentationml.slide+xml"/>
  <Override PartName="/ppt/slides/slide147.xml" ContentType="application/vnd.openxmlformats-officedocument.presentationml.slide+xml"/>
  <Override PartName="/ppt/slides/slide639.xml" ContentType="application/vnd.openxmlformats-officedocument.presentationml.slide+xml"/>
  <Override PartName="/ppt/slides/slide825.xml" ContentType="application/vnd.openxmlformats-officedocument.presentationml.slide+xml"/>
  <Override PartName="/ppt/slides/slide1394.xml" ContentType="application/vnd.openxmlformats-officedocument.presentationml.slide+xml"/>
  <Override PartName="/ppt/slides/slide1580.xml" ContentType="application/vnd.openxmlformats-officedocument.presentationml.slide+xml"/>
  <Override PartName="/ppt/slides/slide1817.xml" ContentType="application/vnd.openxmlformats-officedocument.presentationml.slide+xml"/>
  <Override PartName="/ppt/slides/slide99.xml" ContentType="application/vnd.openxmlformats-officedocument.presentationml.slide+xml"/>
  <Override PartName="/ppt/slides/slide333.xml" ContentType="application/vnd.openxmlformats-officedocument.presentationml.slide+xml"/>
  <Override PartName="/ppt/slides/slide995.xml" ContentType="application/vnd.openxmlformats-officedocument.presentationml.slide+xml"/>
  <Override PartName="/ppt/slides/slide1139.xml" ContentType="application/vnd.openxmlformats-officedocument.presentationml.slide+xml"/>
  <Override PartName="/ppt/slides/slide1325.xml" ContentType="application/vnd.openxmlformats-officedocument.presentationml.slide+xml"/>
  <Override PartName="/ppt/slides/slide1495.xml" ContentType="application/vnd.openxmlformats-officedocument.presentationml.slide+xml"/>
  <Override PartName="/ppt/slides/slide1511.xml" ContentType="application/vnd.openxmlformats-officedocument.presentationml.slide+xml"/>
  <Override PartName="/ppt/slides/slide5.xml" ContentType="application/vnd.openxmlformats-officedocument.presentationml.slide+xml"/>
  <Override PartName="/ppt/slides/slide248.xml" ContentType="application/vnd.openxmlformats-officedocument.presentationml.slide+xml"/>
  <Override PartName="/ppt/slides/slide926.xml" ContentType="application/vnd.openxmlformats-officedocument.presentationml.slide+xml"/>
  <Override PartName="/ppt/slides/slide1681.xml" ContentType="application/vnd.openxmlformats-officedocument.presentationml.slide+xml"/>
  <Override PartName="/ppt/slides/slide1918.xml" ContentType="application/vnd.openxmlformats-officedocument.presentationml.slide+xml"/>
  <Override PartName="/ppt/slides/slide434.xml" ContentType="application/vnd.openxmlformats-officedocument.presentationml.slide+xml"/>
  <Override PartName="/ppt/slides/slide620.xml" ContentType="application/vnd.openxmlformats-officedocument.presentationml.slide+xml"/>
  <Override PartName="/ppt/slides/slide1426.xml" ContentType="application/vnd.openxmlformats-officedocument.presentationml.slide+xml"/>
  <Override PartName="/ppt/slides/slide1612.xml" ContentType="application/vnd.openxmlformats-officedocument.presentationml.slide+xml"/>
  <Override PartName="/ppt/slides/slide80.xml" ContentType="application/vnd.openxmlformats-officedocument.presentationml.slide+xml"/>
  <Override PartName="/ppt/slides/slide790.xml" ContentType="application/vnd.openxmlformats-officedocument.presentationml.slide+xml"/>
  <Override PartName="/ppt/slides/slide1120.xml" ContentType="application/vnd.openxmlformats-officedocument.presentationml.slide+xml"/>
  <Override PartName="/ppt/slides/slide1596.xml" ContentType="application/vnd.openxmlformats-officedocument.presentationml.slide+xml"/>
  <Override PartName="/ppt/slides/slide1782.xml" ContentType="application/vnd.openxmlformats-officedocument.presentationml.slide+xml"/>
  <Override PartName="/ppt/slides/slide349.xml" ContentType="application/vnd.openxmlformats-officedocument.presentationml.slide+xml"/>
  <Override PartName="/ppt/slides/slide535.xml" ContentType="application/vnd.openxmlformats-officedocument.presentationml.slide+xml"/>
  <Override PartName="/ppt/slides/slide1290.xml" ContentType="application/vnd.openxmlformats-officedocument.presentationml.slide+xml"/>
  <Override PartName="/ppt/slides/slide152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773" r:id="rId3"/>
    <p:sldId id="772" r:id="rId4"/>
    <p:sldId id="771" r:id="rId5"/>
    <p:sldId id="322" r:id="rId6"/>
    <p:sldId id="367" r:id="rId7"/>
    <p:sldId id="368" r:id="rId8"/>
    <p:sldId id="366" r:id="rId9"/>
    <p:sldId id="365" r:id="rId10"/>
    <p:sldId id="364" r:id="rId11"/>
    <p:sldId id="363" r:id="rId12"/>
    <p:sldId id="360" r:id="rId13"/>
    <p:sldId id="362" r:id="rId14"/>
    <p:sldId id="361" r:id="rId15"/>
    <p:sldId id="357" r:id="rId16"/>
    <p:sldId id="359" r:id="rId17"/>
    <p:sldId id="358" r:id="rId18"/>
    <p:sldId id="354" r:id="rId19"/>
    <p:sldId id="356" r:id="rId20"/>
    <p:sldId id="355" r:id="rId21"/>
    <p:sldId id="353" r:id="rId22"/>
    <p:sldId id="352" r:id="rId23"/>
    <p:sldId id="351" r:id="rId24"/>
    <p:sldId id="350" r:id="rId25"/>
    <p:sldId id="349" r:id="rId26"/>
    <p:sldId id="348" r:id="rId27"/>
    <p:sldId id="347" r:id="rId28"/>
    <p:sldId id="346" r:id="rId29"/>
    <p:sldId id="345" r:id="rId30"/>
    <p:sldId id="344" r:id="rId31"/>
    <p:sldId id="343" r:id="rId32"/>
    <p:sldId id="342" r:id="rId33"/>
    <p:sldId id="341" r:id="rId34"/>
    <p:sldId id="340" r:id="rId35"/>
    <p:sldId id="339" r:id="rId36"/>
    <p:sldId id="338" r:id="rId37"/>
    <p:sldId id="337" r:id="rId38"/>
    <p:sldId id="336" r:id="rId39"/>
    <p:sldId id="335" r:id="rId40"/>
    <p:sldId id="334" r:id="rId41"/>
    <p:sldId id="333" r:id="rId42"/>
    <p:sldId id="332" r:id="rId43"/>
    <p:sldId id="331" r:id="rId44"/>
    <p:sldId id="330" r:id="rId45"/>
    <p:sldId id="328" r:id="rId46"/>
    <p:sldId id="329" r:id="rId47"/>
    <p:sldId id="325" r:id="rId48"/>
    <p:sldId id="327" r:id="rId49"/>
    <p:sldId id="326" r:id="rId50"/>
    <p:sldId id="324" r:id="rId51"/>
    <p:sldId id="323" r:id="rId52"/>
    <p:sldId id="369" r:id="rId53"/>
    <p:sldId id="382" r:id="rId54"/>
    <p:sldId id="384" r:id="rId55"/>
    <p:sldId id="383" r:id="rId56"/>
    <p:sldId id="375" r:id="rId57"/>
    <p:sldId id="381" r:id="rId58"/>
    <p:sldId id="380" r:id="rId59"/>
    <p:sldId id="379" r:id="rId60"/>
    <p:sldId id="378" r:id="rId61"/>
    <p:sldId id="377" r:id="rId62"/>
    <p:sldId id="376" r:id="rId63"/>
    <p:sldId id="374" r:id="rId64"/>
    <p:sldId id="371" r:id="rId65"/>
    <p:sldId id="373" r:id="rId66"/>
    <p:sldId id="372" r:id="rId67"/>
    <p:sldId id="370" r:id="rId68"/>
    <p:sldId id="321" r:id="rId69"/>
    <p:sldId id="257" r:id="rId70"/>
    <p:sldId id="258" r:id="rId71"/>
    <p:sldId id="260" r:id="rId72"/>
    <p:sldId id="261" r:id="rId73"/>
    <p:sldId id="262" r:id="rId74"/>
    <p:sldId id="263" r:id="rId75"/>
    <p:sldId id="264" r:id="rId76"/>
    <p:sldId id="265" r:id="rId77"/>
    <p:sldId id="259" r:id="rId78"/>
    <p:sldId id="266" r:id="rId79"/>
    <p:sldId id="267" r:id="rId80"/>
    <p:sldId id="268" r:id="rId81"/>
    <p:sldId id="271" r:id="rId82"/>
    <p:sldId id="272" r:id="rId83"/>
    <p:sldId id="270" r:id="rId84"/>
    <p:sldId id="274" r:id="rId85"/>
    <p:sldId id="275" r:id="rId86"/>
    <p:sldId id="273" r:id="rId87"/>
    <p:sldId id="276" r:id="rId88"/>
    <p:sldId id="277" r:id="rId89"/>
    <p:sldId id="278" r:id="rId90"/>
    <p:sldId id="279" r:id="rId91"/>
    <p:sldId id="281" r:id="rId92"/>
    <p:sldId id="280" r:id="rId93"/>
    <p:sldId id="269" r:id="rId94"/>
    <p:sldId id="282" r:id="rId95"/>
    <p:sldId id="283" r:id="rId96"/>
    <p:sldId id="285" r:id="rId97"/>
    <p:sldId id="286" r:id="rId98"/>
    <p:sldId id="284" r:id="rId99"/>
    <p:sldId id="287" r:id="rId100"/>
    <p:sldId id="288" r:id="rId101"/>
    <p:sldId id="289" r:id="rId102"/>
    <p:sldId id="290" r:id="rId103"/>
    <p:sldId id="309" r:id="rId104"/>
    <p:sldId id="308" r:id="rId105"/>
    <p:sldId id="307" r:id="rId106"/>
    <p:sldId id="306" r:id="rId107"/>
    <p:sldId id="438" r:id="rId108"/>
    <p:sldId id="437" r:id="rId109"/>
    <p:sldId id="436" r:id="rId110"/>
    <p:sldId id="435" r:id="rId111"/>
    <p:sldId id="434" r:id="rId112"/>
    <p:sldId id="433" r:id="rId113"/>
    <p:sldId id="432" r:id="rId114"/>
    <p:sldId id="431" r:id="rId115"/>
    <p:sldId id="430" r:id="rId116"/>
    <p:sldId id="429" r:id="rId117"/>
    <p:sldId id="428" r:id="rId118"/>
    <p:sldId id="427" r:id="rId119"/>
    <p:sldId id="426" r:id="rId120"/>
    <p:sldId id="425" r:id="rId121"/>
    <p:sldId id="424" r:id="rId122"/>
    <p:sldId id="423" r:id="rId123"/>
    <p:sldId id="422" r:id="rId124"/>
    <p:sldId id="421" r:id="rId125"/>
    <p:sldId id="420" r:id="rId126"/>
    <p:sldId id="419" r:id="rId127"/>
    <p:sldId id="418" r:id="rId128"/>
    <p:sldId id="417" r:id="rId129"/>
    <p:sldId id="416" r:id="rId130"/>
    <p:sldId id="415" r:id="rId131"/>
    <p:sldId id="413" r:id="rId132"/>
    <p:sldId id="414" r:id="rId133"/>
    <p:sldId id="412" r:id="rId134"/>
    <p:sldId id="411" r:id="rId135"/>
    <p:sldId id="409" r:id="rId136"/>
    <p:sldId id="410" r:id="rId137"/>
    <p:sldId id="408" r:id="rId138"/>
    <p:sldId id="407" r:id="rId139"/>
    <p:sldId id="406" r:id="rId140"/>
    <p:sldId id="405" r:id="rId141"/>
    <p:sldId id="404" r:id="rId142"/>
    <p:sldId id="403" r:id="rId143"/>
    <p:sldId id="402" r:id="rId144"/>
    <p:sldId id="401" r:id="rId145"/>
    <p:sldId id="400" r:id="rId146"/>
    <p:sldId id="399" r:id="rId147"/>
    <p:sldId id="398" r:id="rId148"/>
    <p:sldId id="397" r:id="rId149"/>
    <p:sldId id="396" r:id="rId150"/>
    <p:sldId id="393" r:id="rId151"/>
    <p:sldId id="395" r:id="rId152"/>
    <p:sldId id="394" r:id="rId153"/>
    <p:sldId id="392" r:id="rId154"/>
    <p:sldId id="391" r:id="rId155"/>
    <p:sldId id="390" r:id="rId156"/>
    <p:sldId id="389" r:id="rId157"/>
    <p:sldId id="388" r:id="rId158"/>
    <p:sldId id="467" r:id="rId159"/>
    <p:sldId id="488" r:id="rId160"/>
    <p:sldId id="487" r:id="rId161"/>
    <p:sldId id="486" r:id="rId162"/>
    <p:sldId id="485" r:id="rId163"/>
    <p:sldId id="484" r:id="rId164"/>
    <p:sldId id="483" r:id="rId165"/>
    <p:sldId id="482" r:id="rId166"/>
    <p:sldId id="481" r:id="rId167"/>
    <p:sldId id="480" r:id="rId168"/>
    <p:sldId id="479" r:id="rId169"/>
    <p:sldId id="478" r:id="rId170"/>
    <p:sldId id="477" r:id="rId171"/>
    <p:sldId id="476" r:id="rId172"/>
    <p:sldId id="475" r:id="rId173"/>
    <p:sldId id="474" r:id="rId174"/>
    <p:sldId id="473" r:id="rId175"/>
    <p:sldId id="472" r:id="rId176"/>
    <p:sldId id="471" r:id="rId177"/>
    <p:sldId id="470" r:id="rId178"/>
    <p:sldId id="469" r:id="rId179"/>
    <p:sldId id="468" r:id="rId180"/>
    <p:sldId id="466" r:id="rId181"/>
    <p:sldId id="465" r:id="rId182"/>
    <p:sldId id="464" r:id="rId183"/>
    <p:sldId id="463" r:id="rId184"/>
    <p:sldId id="462" r:id="rId185"/>
    <p:sldId id="461" r:id="rId186"/>
    <p:sldId id="460" r:id="rId187"/>
    <p:sldId id="459" r:id="rId188"/>
    <p:sldId id="458" r:id="rId189"/>
    <p:sldId id="455" r:id="rId190"/>
    <p:sldId id="457" r:id="rId191"/>
    <p:sldId id="456" r:id="rId192"/>
    <p:sldId id="454" r:id="rId193"/>
    <p:sldId id="453" r:id="rId194"/>
    <p:sldId id="450" r:id="rId195"/>
    <p:sldId id="452" r:id="rId196"/>
    <p:sldId id="451" r:id="rId197"/>
    <p:sldId id="449" r:id="rId198"/>
    <p:sldId id="446" r:id="rId199"/>
    <p:sldId id="448" r:id="rId200"/>
    <p:sldId id="447" r:id="rId201"/>
    <p:sldId id="445" r:id="rId202"/>
    <p:sldId id="444" r:id="rId203"/>
    <p:sldId id="443" r:id="rId204"/>
    <p:sldId id="442" r:id="rId205"/>
    <p:sldId id="441" r:id="rId206"/>
    <p:sldId id="440" r:id="rId207"/>
    <p:sldId id="439" r:id="rId208"/>
    <p:sldId id="387" r:id="rId209"/>
    <p:sldId id="504" r:id="rId210"/>
    <p:sldId id="534" r:id="rId211"/>
    <p:sldId id="533" r:id="rId212"/>
    <p:sldId id="532" r:id="rId213"/>
    <p:sldId id="531" r:id="rId214"/>
    <p:sldId id="530" r:id="rId215"/>
    <p:sldId id="529" r:id="rId216"/>
    <p:sldId id="528" r:id="rId217"/>
    <p:sldId id="527" r:id="rId218"/>
    <p:sldId id="526" r:id="rId219"/>
    <p:sldId id="525" r:id="rId220"/>
    <p:sldId id="524" r:id="rId221"/>
    <p:sldId id="523" r:id="rId222"/>
    <p:sldId id="522" r:id="rId223"/>
    <p:sldId id="521" r:id="rId224"/>
    <p:sldId id="520" r:id="rId225"/>
    <p:sldId id="519" r:id="rId226"/>
    <p:sldId id="518" r:id="rId227"/>
    <p:sldId id="517" r:id="rId228"/>
    <p:sldId id="516" r:id="rId229"/>
    <p:sldId id="515" r:id="rId230"/>
    <p:sldId id="514" r:id="rId231"/>
    <p:sldId id="513" r:id="rId232"/>
    <p:sldId id="512" r:id="rId233"/>
    <p:sldId id="511" r:id="rId234"/>
    <p:sldId id="510" r:id="rId235"/>
    <p:sldId id="509" r:id="rId236"/>
    <p:sldId id="508" r:id="rId237"/>
    <p:sldId id="507" r:id="rId238"/>
    <p:sldId id="506" r:id="rId239"/>
    <p:sldId id="505" r:id="rId240"/>
    <p:sldId id="503" r:id="rId241"/>
    <p:sldId id="502" r:id="rId242"/>
    <p:sldId id="501" r:id="rId243"/>
    <p:sldId id="499" r:id="rId244"/>
    <p:sldId id="498" r:id="rId245"/>
    <p:sldId id="497" r:id="rId246"/>
    <p:sldId id="496" r:id="rId247"/>
    <p:sldId id="495" r:id="rId248"/>
    <p:sldId id="494" r:id="rId249"/>
    <p:sldId id="493" r:id="rId250"/>
    <p:sldId id="492" r:id="rId251"/>
    <p:sldId id="491" r:id="rId252"/>
    <p:sldId id="490" r:id="rId253"/>
    <p:sldId id="386" r:id="rId254"/>
    <p:sldId id="586" r:id="rId255"/>
    <p:sldId id="643" r:id="rId256"/>
    <p:sldId id="642" r:id="rId257"/>
    <p:sldId id="641" r:id="rId258"/>
    <p:sldId id="640" r:id="rId259"/>
    <p:sldId id="639" r:id="rId260"/>
    <p:sldId id="638" r:id="rId261"/>
    <p:sldId id="637" r:id="rId262"/>
    <p:sldId id="636" r:id="rId263"/>
    <p:sldId id="635" r:id="rId264"/>
    <p:sldId id="634" r:id="rId265"/>
    <p:sldId id="633" r:id="rId266"/>
    <p:sldId id="632" r:id="rId267"/>
    <p:sldId id="631" r:id="rId268"/>
    <p:sldId id="630" r:id="rId269"/>
    <p:sldId id="629" r:id="rId270"/>
    <p:sldId id="628" r:id="rId271"/>
    <p:sldId id="627" r:id="rId272"/>
    <p:sldId id="626" r:id="rId273"/>
    <p:sldId id="625" r:id="rId274"/>
    <p:sldId id="624" r:id="rId275"/>
    <p:sldId id="623" r:id="rId276"/>
    <p:sldId id="622" r:id="rId277"/>
    <p:sldId id="621" r:id="rId278"/>
    <p:sldId id="620" r:id="rId279"/>
    <p:sldId id="619" r:id="rId280"/>
    <p:sldId id="618" r:id="rId281"/>
    <p:sldId id="617" r:id="rId282"/>
    <p:sldId id="616" r:id="rId283"/>
    <p:sldId id="615" r:id="rId284"/>
    <p:sldId id="614" r:id="rId285"/>
    <p:sldId id="613" r:id="rId286"/>
    <p:sldId id="612" r:id="rId287"/>
    <p:sldId id="600" r:id="rId288"/>
    <p:sldId id="611" r:id="rId289"/>
    <p:sldId id="610" r:id="rId290"/>
    <p:sldId id="609" r:id="rId291"/>
    <p:sldId id="608" r:id="rId292"/>
    <p:sldId id="607" r:id="rId293"/>
    <p:sldId id="606" r:id="rId294"/>
    <p:sldId id="605" r:id="rId295"/>
    <p:sldId id="604" r:id="rId296"/>
    <p:sldId id="603" r:id="rId297"/>
    <p:sldId id="602" r:id="rId298"/>
    <p:sldId id="601" r:id="rId299"/>
    <p:sldId id="599" r:id="rId300"/>
    <p:sldId id="598" r:id="rId301"/>
    <p:sldId id="597" r:id="rId302"/>
    <p:sldId id="596" r:id="rId303"/>
    <p:sldId id="595" r:id="rId304"/>
    <p:sldId id="594" r:id="rId305"/>
    <p:sldId id="593" r:id="rId306"/>
    <p:sldId id="592" r:id="rId307"/>
    <p:sldId id="591" r:id="rId308"/>
    <p:sldId id="590" r:id="rId309"/>
    <p:sldId id="589" r:id="rId310"/>
    <p:sldId id="588" r:id="rId311"/>
    <p:sldId id="587" r:id="rId312"/>
    <p:sldId id="560" r:id="rId313"/>
    <p:sldId id="585" r:id="rId314"/>
    <p:sldId id="584" r:id="rId315"/>
    <p:sldId id="583" r:id="rId316"/>
    <p:sldId id="582" r:id="rId317"/>
    <p:sldId id="581" r:id="rId318"/>
    <p:sldId id="580" r:id="rId319"/>
    <p:sldId id="579" r:id="rId320"/>
    <p:sldId id="578" r:id="rId321"/>
    <p:sldId id="577" r:id="rId322"/>
    <p:sldId id="576" r:id="rId323"/>
    <p:sldId id="575" r:id="rId324"/>
    <p:sldId id="574" r:id="rId325"/>
    <p:sldId id="573" r:id="rId326"/>
    <p:sldId id="572" r:id="rId327"/>
    <p:sldId id="571" r:id="rId328"/>
    <p:sldId id="570" r:id="rId329"/>
    <p:sldId id="569" r:id="rId330"/>
    <p:sldId id="568" r:id="rId331"/>
    <p:sldId id="567" r:id="rId332"/>
    <p:sldId id="566" r:id="rId333"/>
    <p:sldId id="565" r:id="rId334"/>
    <p:sldId id="564" r:id="rId335"/>
    <p:sldId id="563" r:id="rId336"/>
    <p:sldId id="562" r:id="rId337"/>
    <p:sldId id="559" r:id="rId338"/>
    <p:sldId id="561" r:id="rId339"/>
    <p:sldId id="558" r:id="rId340"/>
    <p:sldId id="557" r:id="rId341"/>
    <p:sldId id="556" r:id="rId342"/>
    <p:sldId id="555" r:id="rId343"/>
    <p:sldId id="554" r:id="rId344"/>
    <p:sldId id="553" r:id="rId345"/>
    <p:sldId id="552" r:id="rId346"/>
    <p:sldId id="551" r:id="rId347"/>
    <p:sldId id="550" r:id="rId348"/>
    <p:sldId id="549" r:id="rId349"/>
    <p:sldId id="548" r:id="rId350"/>
    <p:sldId id="547" r:id="rId351"/>
    <p:sldId id="546" r:id="rId352"/>
    <p:sldId id="545" r:id="rId353"/>
    <p:sldId id="544" r:id="rId354"/>
    <p:sldId id="543" r:id="rId355"/>
    <p:sldId id="542" r:id="rId356"/>
    <p:sldId id="541" r:id="rId357"/>
    <p:sldId id="540" r:id="rId358"/>
    <p:sldId id="539" r:id="rId359"/>
    <p:sldId id="385" r:id="rId360"/>
    <p:sldId id="538" r:id="rId361"/>
    <p:sldId id="537" r:id="rId362"/>
    <p:sldId id="536" r:id="rId363"/>
    <p:sldId id="535" r:id="rId364"/>
    <p:sldId id="645" r:id="rId365"/>
    <p:sldId id="695" r:id="rId366"/>
    <p:sldId id="694" r:id="rId367"/>
    <p:sldId id="693" r:id="rId368"/>
    <p:sldId id="692" r:id="rId369"/>
    <p:sldId id="691" r:id="rId370"/>
    <p:sldId id="690" r:id="rId371"/>
    <p:sldId id="689" r:id="rId372"/>
    <p:sldId id="688" r:id="rId373"/>
    <p:sldId id="683" r:id="rId374"/>
    <p:sldId id="687" r:id="rId375"/>
    <p:sldId id="686" r:id="rId376"/>
    <p:sldId id="685" r:id="rId377"/>
    <p:sldId id="684" r:id="rId378"/>
    <p:sldId id="682" r:id="rId379"/>
    <p:sldId id="681" r:id="rId380"/>
    <p:sldId id="680" r:id="rId381"/>
    <p:sldId id="679" r:id="rId382"/>
    <p:sldId id="678" r:id="rId383"/>
    <p:sldId id="677" r:id="rId384"/>
    <p:sldId id="676" r:id="rId385"/>
    <p:sldId id="675" r:id="rId386"/>
    <p:sldId id="674" r:id="rId387"/>
    <p:sldId id="673" r:id="rId388"/>
    <p:sldId id="672" r:id="rId389"/>
    <p:sldId id="671" r:id="rId390"/>
    <p:sldId id="670" r:id="rId391"/>
    <p:sldId id="669" r:id="rId392"/>
    <p:sldId id="665" r:id="rId393"/>
    <p:sldId id="668" r:id="rId394"/>
    <p:sldId id="667" r:id="rId395"/>
    <p:sldId id="666" r:id="rId396"/>
    <p:sldId id="664" r:id="rId397"/>
    <p:sldId id="663" r:id="rId398"/>
    <p:sldId id="662" r:id="rId399"/>
    <p:sldId id="661" r:id="rId400"/>
    <p:sldId id="660" r:id="rId401"/>
    <p:sldId id="659" r:id="rId402"/>
    <p:sldId id="658" r:id="rId403"/>
    <p:sldId id="657" r:id="rId404"/>
    <p:sldId id="656" r:id="rId405"/>
    <p:sldId id="655" r:id="rId406"/>
    <p:sldId id="654" r:id="rId407"/>
    <p:sldId id="653" r:id="rId408"/>
    <p:sldId id="651" r:id="rId409"/>
    <p:sldId id="652" r:id="rId410"/>
    <p:sldId id="650" r:id="rId411"/>
    <p:sldId id="649" r:id="rId412"/>
    <p:sldId id="648" r:id="rId413"/>
    <p:sldId id="750" r:id="rId414"/>
    <p:sldId id="749" r:id="rId415"/>
    <p:sldId id="748" r:id="rId416"/>
    <p:sldId id="747" r:id="rId417"/>
    <p:sldId id="746" r:id="rId418"/>
    <p:sldId id="745" r:id="rId419"/>
    <p:sldId id="744" r:id="rId420"/>
    <p:sldId id="743" r:id="rId421"/>
    <p:sldId id="742" r:id="rId422"/>
    <p:sldId id="741" r:id="rId423"/>
    <p:sldId id="740" r:id="rId424"/>
    <p:sldId id="739" r:id="rId425"/>
    <p:sldId id="738" r:id="rId426"/>
    <p:sldId id="737" r:id="rId427"/>
    <p:sldId id="736" r:id="rId428"/>
    <p:sldId id="735" r:id="rId429"/>
    <p:sldId id="734" r:id="rId430"/>
    <p:sldId id="733" r:id="rId431"/>
    <p:sldId id="732" r:id="rId432"/>
    <p:sldId id="731" r:id="rId433"/>
    <p:sldId id="730" r:id="rId434"/>
    <p:sldId id="729" r:id="rId435"/>
    <p:sldId id="728" r:id="rId436"/>
    <p:sldId id="727" r:id="rId437"/>
    <p:sldId id="726" r:id="rId438"/>
    <p:sldId id="725" r:id="rId439"/>
    <p:sldId id="724" r:id="rId440"/>
    <p:sldId id="723" r:id="rId441"/>
    <p:sldId id="722" r:id="rId442"/>
    <p:sldId id="721" r:id="rId443"/>
    <p:sldId id="720" r:id="rId444"/>
    <p:sldId id="719" r:id="rId445"/>
    <p:sldId id="718" r:id="rId446"/>
    <p:sldId id="715" r:id="rId447"/>
    <p:sldId id="717" r:id="rId448"/>
    <p:sldId id="716" r:id="rId449"/>
    <p:sldId id="713" r:id="rId450"/>
    <p:sldId id="712" r:id="rId451"/>
    <p:sldId id="711" r:id="rId452"/>
    <p:sldId id="710" r:id="rId453"/>
    <p:sldId id="709" r:id="rId454"/>
    <p:sldId id="708" r:id="rId455"/>
    <p:sldId id="707" r:id="rId456"/>
    <p:sldId id="706" r:id="rId457"/>
    <p:sldId id="705" r:id="rId458"/>
    <p:sldId id="704" r:id="rId459"/>
    <p:sldId id="702" r:id="rId460"/>
    <p:sldId id="703" r:id="rId461"/>
    <p:sldId id="701" r:id="rId462"/>
    <p:sldId id="700" r:id="rId463"/>
    <p:sldId id="751" r:id="rId464"/>
    <p:sldId id="699" r:id="rId465"/>
    <p:sldId id="696" r:id="rId466"/>
    <p:sldId id="759" r:id="rId467"/>
    <p:sldId id="758" r:id="rId468"/>
    <p:sldId id="760" r:id="rId469"/>
    <p:sldId id="767" r:id="rId470"/>
    <p:sldId id="770" r:id="rId471"/>
    <p:sldId id="769" r:id="rId472"/>
    <p:sldId id="768" r:id="rId473"/>
    <p:sldId id="762" r:id="rId474"/>
    <p:sldId id="766" r:id="rId475"/>
    <p:sldId id="765" r:id="rId476"/>
    <p:sldId id="764" r:id="rId477"/>
    <p:sldId id="763" r:id="rId478"/>
    <p:sldId id="761" r:id="rId479"/>
    <p:sldId id="756" r:id="rId480"/>
    <p:sldId id="755" r:id="rId481"/>
    <p:sldId id="754" r:id="rId482"/>
    <p:sldId id="753" r:id="rId483"/>
    <p:sldId id="752" r:id="rId484"/>
    <p:sldId id="698" r:id="rId485"/>
    <p:sldId id="697" r:id="rId486"/>
    <p:sldId id="822" r:id="rId487"/>
    <p:sldId id="826" r:id="rId488"/>
    <p:sldId id="825" r:id="rId489"/>
    <p:sldId id="824" r:id="rId490"/>
    <p:sldId id="823" r:id="rId491"/>
    <p:sldId id="819" r:id="rId492"/>
    <p:sldId id="821" r:id="rId493"/>
    <p:sldId id="820" r:id="rId494"/>
    <p:sldId id="817" r:id="rId495"/>
    <p:sldId id="814" r:id="rId496"/>
    <p:sldId id="816" r:id="rId497"/>
    <p:sldId id="815" r:id="rId498"/>
    <p:sldId id="812" r:id="rId499"/>
    <p:sldId id="811" r:id="rId500"/>
    <p:sldId id="810" r:id="rId501"/>
    <p:sldId id="809" r:id="rId502"/>
    <p:sldId id="808" r:id="rId503"/>
    <p:sldId id="807" r:id="rId504"/>
    <p:sldId id="806" r:id="rId505"/>
    <p:sldId id="805" r:id="rId506"/>
    <p:sldId id="804" r:id="rId507"/>
    <p:sldId id="803" r:id="rId508"/>
    <p:sldId id="802" r:id="rId509"/>
    <p:sldId id="797" r:id="rId510"/>
    <p:sldId id="801" r:id="rId511"/>
    <p:sldId id="800" r:id="rId512"/>
    <p:sldId id="799" r:id="rId513"/>
    <p:sldId id="798" r:id="rId514"/>
    <p:sldId id="794" r:id="rId515"/>
    <p:sldId id="796" r:id="rId516"/>
    <p:sldId id="795" r:id="rId517"/>
    <p:sldId id="793" r:id="rId518"/>
    <p:sldId id="792" r:id="rId519"/>
    <p:sldId id="791" r:id="rId520"/>
    <p:sldId id="790" r:id="rId521"/>
    <p:sldId id="789" r:id="rId522"/>
    <p:sldId id="788" r:id="rId523"/>
    <p:sldId id="787" r:id="rId524"/>
    <p:sldId id="786" r:id="rId525"/>
    <p:sldId id="785" r:id="rId526"/>
    <p:sldId id="784" r:id="rId527"/>
    <p:sldId id="781" r:id="rId528"/>
    <p:sldId id="783" r:id="rId529"/>
    <p:sldId id="782" r:id="rId530"/>
    <p:sldId id="780" r:id="rId531"/>
    <p:sldId id="778" r:id="rId532"/>
    <p:sldId id="774" r:id="rId533"/>
    <p:sldId id="777" r:id="rId534"/>
    <p:sldId id="776" r:id="rId535"/>
    <p:sldId id="775" r:id="rId536"/>
    <p:sldId id="647" r:id="rId537"/>
    <p:sldId id="646" r:id="rId538"/>
    <p:sldId id="644" r:id="rId539"/>
    <p:sldId id="291" r:id="rId540"/>
    <p:sldId id="310" r:id="rId541"/>
    <p:sldId id="311" r:id="rId542"/>
    <p:sldId id="312" r:id="rId543"/>
    <p:sldId id="313" r:id="rId544"/>
    <p:sldId id="314" r:id="rId545"/>
    <p:sldId id="315" r:id="rId546"/>
    <p:sldId id="316" r:id="rId547"/>
    <p:sldId id="317" r:id="rId548"/>
    <p:sldId id="318" r:id="rId549"/>
    <p:sldId id="319" r:id="rId550"/>
    <p:sldId id="320" r:id="rId551"/>
    <p:sldId id="827" r:id="rId552"/>
    <p:sldId id="828" r:id="rId553"/>
    <p:sldId id="829" r:id="rId554"/>
    <p:sldId id="830" r:id="rId555"/>
    <p:sldId id="831" r:id="rId556"/>
    <p:sldId id="832" r:id="rId557"/>
    <p:sldId id="833" r:id="rId558"/>
    <p:sldId id="834" r:id="rId559"/>
    <p:sldId id="835" r:id="rId560"/>
    <p:sldId id="836" r:id="rId561"/>
    <p:sldId id="837" r:id="rId562"/>
    <p:sldId id="838" r:id="rId563"/>
    <p:sldId id="839" r:id="rId564"/>
    <p:sldId id="840" r:id="rId565"/>
    <p:sldId id="841" r:id="rId566"/>
    <p:sldId id="842" r:id="rId567"/>
    <p:sldId id="845" r:id="rId568"/>
    <p:sldId id="848" r:id="rId569"/>
    <p:sldId id="849" r:id="rId570"/>
    <p:sldId id="850" r:id="rId571"/>
    <p:sldId id="851" r:id="rId572"/>
    <p:sldId id="852" r:id="rId573"/>
    <p:sldId id="853" r:id="rId574"/>
    <p:sldId id="854" r:id="rId575"/>
    <p:sldId id="855" r:id="rId576"/>
    <p:sldId id="856" r:id="rId577"/>
    <p:sldId id="857" r:id="rId578"/>
    <p:sldId id="858" r:id="rId579"/>
    <p:sldId id="859" r:id="rId580"/>
    <p:sldId id="860" r:id="rId581"/>
    <p:sldId id="861" r:id="rId582"/>
    <p:sldId id="862" r:id="rId583"/>
    <p:sldId id="863" r:id="rId584"/>
    <p:sldId id="864" r:id="rId585"/>
    <p:sldId id="865" r:id="rId586"/>
    <p:sldId id="866" r:id="rId587"/>
    <p:sldId id="867" r:id="rId588"/>
    <p:sldId id="868" r:id="rId589"/>
    <p:sldId id="869" r:id="rId590"/>
    <p:sldId id="870" r:id="rId591"/>
    <p:sldId id="871" r:id="rId592"/>
    <p:sldId id="872" r:id="rId593"/>
    <p:sldId id="873" r:id="rId594"/>
    <p:sldId id="874" r:id="rId595"/>
    <p:sldId id="875" r:id="rId596"/>
    <p:sldId id="876" r:id="rId597"/>
    <p:sldId id="877" r:id="rId598"/>
    <p:sldId id="878" r:id="rId599"/>
    <p:sldId id="880" r:id="rId600"/>
    <p:sldId id="881" r:id="rId601"/>
    <p:sldId id="882" r:id="rId602"/>
    <p:sldId id="2251" r:id="rId603"/>
    <p:sldId id="2250" r:id="rId604"/>
    <p:sldId id="2249" r:id="rId605"/>
    <p:sldId id="2248" r:id="rId606"/>
    <p:sldId id="2247" r:id="rId607"/>
    <p:sldId id="2246" r:id="rId608"/>
    <p:sldId id="2245" r:id="rId609"/>
    <p:sldId id="2244" r:id="rId610"/>
    <p:sldId id="887" r:id="rId611"/>
    <p:sldId id="888" r:id="rId612"/>
    <p:sldId id="889" r:id="rId613"/>
    <p:sldId id="890" r:id="rId614"/>
    <p:sldId id="891" r:id="rId615"/>
    <p:sldId id="892" r:id="rId616"/>
    <p:sldId id="893" r:id="rId617"/>
    <p:sldId id="894" r:id="rId618"/>
    <p:sldId id="895" r:id="rId619"/>
    <p:sldId id="896" r:id="rId620"/>
    <p:sldId id="897" r:id="rId621"/>
    <p:sldId id="898" r:id="rId622"/>
    <p:sldId id="899" r:id="rId623"/>
    <p:sldId id="900" r:id="rId624"/>
    <p:sldId id="901" r:id="rId625"/>
    <p:sldId id="902" r:id="rId626"/>
    <p:sldId id="903" r:id="rId627"/>
    <p:sldId id="904" r:id="rId628"/>
    <p:sldId id="905" r:id="rId629"/>
    <p:sldId id="906" r:id="rId630"/>
    <p:sldId id="907" r:id="rId631"/>
    <p:sldId id="908" r:id="rId632"/>
    <p:sldId id="909" r:id="rId633"/>
    <p:sldId id="910" r:id="rId634"/>
    <p:sldId id="911" r:id="rId635"/>
    <p:sldId id="912" r:id="rId636"/>
    <p:sldId id="913" r:id="rId637"/>
    <p:sldId id="914" r:id="rId638"/>
    <p:sldId id="2270" r:id="rId639"/>
    <p:sldId id="2269" r:id="rId640"/>
    <p:sldId id="2259" r:id="rId641"/>
    <p:sldId id="945" r:id="rId642"/>
    <p:sldId id="944" r:id="rId643"/>
    <p:sldId id="943" r:id="rId644"/>
    <p:sldId id="942" r:id="rId645"/>
    <p:sldId id="941" r:id="rId646"/>
    <p:sldId id="940" r:id="rId647"/>
    <p:sldId id="939" r:id="rId648"/>
    <p:sldId id="938" r:id="rId649"/>
    <p:sldId id="937" r:id="rId650"/>
    <p:sldId id="936" r:id="rId651"/>
    <p:sldId id="935" r:id="rId652"/>
    <p:sldId id="934" r:id="rId653"/>
    <p:sldId id="2253" r:id="rId654"/>
    <p:sldId id="2252" r:id="rId655"/>
    <p:sldId id="933" r:id="rId656"/>
    <p:sldId id="932" r:id="rId657"/>
    <p:sldId id="931" r:id="rId658"/>
    <p:sldId id="930" r:id="rId659"/>
    <p:sldId id="929" r:id="rId660"/>
    <p:sldId id="928" r:id="rId661"/>
    <p:sldId id="927" r:id="rId662"/>
    <p:sldId id="926" r:id="rId663"/>
    <p:sldId id="925" r:id="rId664"/>
    <p:sldId id="924" r:id="rId665"/>
    <p:sldId id="923" r:id="rId666"/>
    <p:sldId id="922" r:id="rId667"/>
    <p:sldId id="921" r:id="rId668"/>
    <p:sldId id="920" r:id="rId669"/>
    <p:sldId id="919" r:id="rId670"/>
    <p:sldId id="918" r:id="rId671"/>
    <p:sldId id="2305" r:id="rId672"/>
    <p:sldId id="2304" r:id="rId673"/>
    <p:sldId id="2303" r:id="rId674"/>
    <p:sldId id="2302" r:id="rId675"/>
    <p:sldId id="2301" r:id="rId676"/>
    <p:sldId id="2300" r:id="rId677"/>
    <p:sldId id="2299" r:id="rId678"/>
    <p:sldId id="2298" r:id="rId679"/>
    <p:sldId id="2297" r:id="rId680"/>
    <p:sldId id="2296" r:id="rId681"/>
    <p:sldId id="2295" r:id="rId682"/>
    <p:sldId id="2294" r:id="rId683"/>
    <p:sldId id="2293" r:id="rId684"/>
    <p:sldId id="2292" r:id="rId685"/>
    <p:sldId id="2291" r:id="rId686"/>
    <p:sldId id="2290" r:id="rId687"/>
    <p:sldId id="2289" r:id="rId688"/>
    <p:sldId id="2288" r:id="rId689"/>
    <p:sldId id="2287" r:id="rId690"/>
    <p:sldId id="2286" r:id="rId691"/>
    <p:sldId id="2285" r:id="rId692"/>
    <p:sldId id="2284" r:id="rId693"/>
    <p:sldId id="2283" r:id="rId694"/>
    <p:sldId id="2282" r:id="rId695"/>
    <p:sldId id="2281" r:id="rId696"/>
    <p:sldId id="2280" r:id="rId697"/>
    <p:sldId id="2279" r:id="rId698"/>
    <p:sldId id="2278" r:id="rId699"/>
    <p:sldId id="2277" r:id="rId700"/>
    <p:sldId id="2276" r:id="rId701"/>
    <p:sldId id="2275" r:id="rId702"/>
    <p:sldId id="2274" r:id="rId703"/>
    <p:sldId id="2273" r:id="rId704"/>
    <p:sldId id="2272" r:id="rId705"/>
    <p:sldId id="2271" r:id="rId706"/>
    <p:sldId id="917" r:id="rId707"/>
    <p:sldId id="916" r:id="rId708"/>
    <p:sldId id="946" r:id="rId709"/>
    <p:sldId id="947" r:id="rId710"/>
    <p:sldId id="915" r:id="rId711"/>
    <p:sldId id="948" r:id="rId712"/>
    <p:sldId id="949" r:id="rId713"/>
    <p:sldId id="950" r:id="rId714"/>
    <p:sldId id="951" r:id="rId715"/>
    <p:sldId id="952" r:id="rId716"/>
    <p:sldId id="953" r:id="rId717"/>
    <p:sldId id="954" r:id="rId718"/>
    <p:sldId id="955" r:id="rId719"/>
    <p:sldId id="956" r:id="rId720"/>
    <p:sldId id="957" r:id="rId721"/>
    <p:sldId id="1071" r:id="rId722"/>
    <p:sldId id="1079" r:id="rId723"/>
    <p:sldId id="1078" r:id="rId724"/>
    <p:sldId id="1077" r:id="rId725"/>
    <p:sldId id="1076" r:id="rId726"/>
    <p:sldId id="1075" r:id="rId727"/>
    <p:sldId id="1074" r:id="rId728"/>
    <p:sldId id="1073" r:id="rId729"/>
    <p:sldId id="1072" r:id="rId730"/>
    <p:sldId id="958" r:id="rId731"/>
    <p:sldId id="1070" r:id="rId732"/>
    <p:sldId id="1069" r:id="rId733"/>
    <p:sldId id="1068" r:id="rId734"/>
    <p:sldId id="1067" r:id="rId735"/>
    <p:sldId id="1066" r:id="rId736"/>
    <p:sldId id="1065" r:id="rId737"/>
    <p:sldId id="959" r:id="rId738"/>
    <p:sldId id="960" r:id="rId739"/>
    <p:sldId id="961" r:id="rId740"/>
    <p:sldId id="962" r:id="rId741"/>
    <p:sldId id="963" r:id="rId742"/>
    <p:sldId id="964" r:id="rId743"/>
    <p:sldId id="965" r:id="rId744"/>
    <p:sldId id="966" r:id="rId745"/>
    <p:sldId id="967" r:id="rId746"/>
    <p:sldId id="968" r:id="rId747"/>
    <p:sldId id="969" r:id="rId748"/>
    <p:sldId id="970" r:id="rId749"/>
    <p:sldId id="971" r:id="rId750"/>
    <p:sldId id="972" r:id="rId751"/>
    <p:sldId id="973" r:id="rId752"/>
    <p:sldId id="974" r:id="rId753"/>
    <p:sldId id="975" r:id="rId754"/>
    <p:sldId id="976" r:id="rId755"/>
    <p:sldId id="1080" r:id="rId756"/>
    <p:sldId id="977" r:id="rId757"/>
    <p:sldId id="978" r:id="rId758"/>
    <p:sldId id="979" r:id="rId759"/>
    <p:sldId id="1081" r:id="rId760"/>
    <p:sldId id="980" r:id="rId761"/>
    <p:sldId id="981" r:id="rId762"/>
    <p:sldId id="982" r:id="rId763"/>
    <p:sldId id="1082" r:id="rId764"/>
    <p:sldId id="983" r:id="rId765"/>
    <p:sldId id="984" r:id="rId766"/>
    <p:sldId id="985" r:id="rId767"/>
    <p:sldId id="1083" r:id="rId768"/>
    <p:sldId id="986" r:id="rId769"/>
    <p:sldId id="987" r:id="rId770"/>
    <p:sldId id="988" r:id="rId771"/>
    <p:sldId id="1084" r:id="rId772"/>
    <p:sldId id="989" r:id="rId773"/>
    <p:sldId id="1092" r:id="rId774"/>
    <p:sldId id="1091" r:id="rId775"/>
    <p:sldId id="1090" r:id="rId776"/>
    <p:sldId id="1089" r:id="rId777"/>
    <p:sldId id="1088" r:id="rId778"/>
    <p:sldId id="1087" r:id="rId779"/>
    <p:sldId id="1086" r:id="rId780"/>
    <p:sldId id="1085" r:id="rId781"/>
    <p:sldId id="990" r:id="rId782"/>
    <p:sldId id="991" r:id="rId783"/>
    <p:sldId id="992" r:id="rId784"/>
    <p:sldId id="993" r:id="rId785"/>
    <p:sldId id="994" r:id="rId786"/>
    <p:sldId id="995" r:id="rId787"/>
    <p:sldId id="996" r:id="rId788"/>
    <p:sldId id="997" r:id="rId789"/>
    <p:sldId id="998" r:id="rId790"/>
    <p:sldId id="999" r:id="rId791"/>
    <p:sldId id="1000" r:id="rId792"/>
    <p:sldId id="1001" r:id="rId793"/>
    <p:sldId id="1002" r:id="rId794"/>
    <p:sldId id="1003" r:id="rId795"/>
    <p:sldId id="1093" r:id="rId796"/>
    <p:sldId id="1004" r:id="rId797"/>
    <p:sldId id="1005" r:id="rId798"/>
    <p:sldId id="1006" r:id="rId799"/>
    <p:sldId id="1094" r:id="rId800"/>
    <p:sldId id="1007" r:id="rId801"/>
    <p:sldId id="1008" r:id="rId802"/>
    <p:sldId id="1009" r:id="rId803"/>
    <p:sldId id="1095" r:id="rId804"/>
    <p:sldId id="1010" r:id="rId805"/>
    <p:sldId id="1011" r:id="rId806"/>
    <p:sldId id="1012" r:id="rId807"/>
    <p:sldId id="1096" r:id="rId808"/>
    <p:sldId id="1013" r:id="rId809"/>
    <p:sldId id="1014" r:id="rId810"/>
    <p:sldId id="1015" r:id="rId811"/>
    <p:sldId id="1097" r:id="rId812"/>
    <p:sldId id="1016" r:id="rId813"/>
    <p:sldId id="1017" r:id="rId814"/>
    <p:sldId id="1018" r:id="rId815"/>
    <p:sldId id="1098" r:id="rId816"/>
    <p:sldId id="1019" r:id="rId817"/>
    <p:sldId id="1020" r:id="rId818"/>
    <p:sldId id="1021" r:id="rId819"/>
    <p:sldId id="1099" r:id="rId820"/>
    <p:sldId id="1022" r:id="rId821"/>
    <p:sldId id="1023" r:id="rId822"/>
    <p:sldId id="1024" r:id="rId823"/>
    <p:sldId id="1100" r:id="rId824"/>
    <p:sldId id="1025" r:id="rId825"/>
    <p:sldId id="1026" r:id="rId826"/>
    <p:sldId id="1027" r:id="rId827"/>
    <p:sldId id="1028" r:id="rId828"/>
    <p:sldId id="1029" r:id="rId829"/>
    <p:sldId id="1030" r:id="rId830"/>
    <p:sldId id="1031" r:id="rId831"/>
    <p:sldId id="1032" r:id="rId832"/>
    <p:sldId id="1033" r:id="rId833"/>
    <p:sldId id="1034" r:id="rId834"/>
    <p:sldId id="1035" r:id="rId835"/>
    <p:sldId id="1036" r:id="rId836"/>
    <p:sldId id="1037" r:id="rId837"/>
    <p:sldId id="1038" r:id="rId838"/>
    <p:sldId id="1039" r:id="rId839"/>
    <p:sldId id="1040" r:id="rId840"/>
    <p:sldId id="1117" r:id="rId841"/>
    <p:sldId id="1116" r:id="rId842"/>
    <p:sldId id="1115" r:id="rId843"/>
    <p:sldId id="1114" r:id="rId844"/>
    <p:sldId id="1113" r:id="rId845"/>
    <p:sldId id="1112" r:id="rId846"/>
    <p:sldId id="1111" r:id="rId847"/>
    <p:sldId id="1110" r:id="rId848"/>
    <p:sldId id="1109" r:id="rId849"/>
    <p:sldId id="1108" r:id="rId850"/>
    <p:sldId id="1107" r:id="rId851"/>
    <p:sldId id="1106" r:id="rId852"/>
    <p:sldId id="1105" r:id="rId853"/>
    <p:sldId id="1104" r:id="rId854"/>
    <p:sldId id="1103" r:id="rId855"/>
    <p:sldId id="1102" r:id="rId856"/>
    <p:sldId id="1101" r:id="rId857"/>
    <p:sldId id="1041" r:id="rId858"/>
    <p:sldId id="1042" r:id="rId859"/>
    <p:sldId id="1043" r:id="rId860"/>
    <p:sldId id="1044" r:id="rId861"/>
    <p:sldId id="1045" r:id="rId862"/>
    <p:sldId id="1046" r:id="rId863"/>
    <p:sldId id="1047" r:id="rId864"/>
    <p:sldId id="1048" r:id="rId865"/>
    <p:sldId id="1049" r:id="rId866"/>
    <p:sldId id="1050" r:id="rId867"/>
    <p:sldId id="1051" r:id="rId868"/>
    <p:sldId id="1052" r:id="rId869"/>
    <p:sldId id="1053" r:id="rId870"/>
    <p:sldId id="1054" r:id="rId871"/>
    <p:sldId id="1055" r:id="rId872"/>
    <p:sldId id="1056" r:id="rId873"/>
    <p:sldId id="1057" r:id="rId874"/>
    <p:sldId id="1058" r:id="rId875"/>
    <p:sldId id="1059" r:id="rId876"/>
    <p:sldId id="1060" r:id="rId877"/>
    <p:sldId id="1061" r:id="rId878"/>
    <p:sldId id="1062" r:id="rId879"/>
    <p:sldId id="1063" r:id="rId880"/>
    <p:sldId id="1064" r:id="rId881"/>
    <p:sldId id="1118" r:id="rId882"/>
    <p:sldId id="1119" r:id="rId883"/>
    <p:sldId id="1120" r:id="rId884"/>
    <p:sldId id="1121" r:id="rId885"/>
    <p:sldId id="1122" r:id="rId886"/>
    <p:sldId id="1123" r:id="rId887"/>
    <p:sldId id="1124" r:id="rId888"/>
    <p:sldId id="1162" r:id="rId889"/>
    <p:sldId id="1175" r:id="rId890"/>
    <p:sldId id="1174" r:id="rId891"/>
    <p:sldId id="1173" r:id="rId892"/>
    <p:sldId id="1172" r:id="rId893"/>
    <p:sldId id="1171" r:id="rId894"/>
    <p:sldId id="1170" r:id="rId895"/>
    <p:sldId id="1169" r:id="rId896"/>
    <p:sldId id="1168" r:id="rId897"/>
    <p:sldId id="1167" r:id="rId898"/>
    <p:sldId id="1166" r:id="rId899"/>
    <p:sldId id="1165" r:id="rId900"/>
    <p:sldId id="1164" r:id="rId901"/>
    <p:sldId id="1163" r:id="rId902"/>
    <p:sldId id="1161" r:id="rId903"/>
    <p:sldId id="1160" r:id="rId904"/>
    <p:sldId id="1159" r:id="rId905"/>
    <p:sldId id="1156" r:id="rId906"/>
    <p:sldId id="1155" r:id="rId907"/>
    <p:sldId id="1154" r:id="rId908"/>
    <p:sldId id="1153" r:id="rId909"/>
    <p:sldId id="1125" r:id="rId910"/>
    <p:sldId id="1126" r:id="rId911"/>
    <p:sldId id="1127" r:id="rId912"/>
    <p:sldId id="1128" r:id="rId913"/>
    <p:sldId id="1129" r:id="rId914"/>
    <p:sldId id="1130" r:id="rId915"/>
    <p:sldId id="1131" r:id="rId916"/>
    <p:sldId id="1132" r:id="rId917"/>
    <p:sldId id="1133" r:id="rId918"/>
    <p:sldId id="1191" r:id="rId919"/>
    <p:sldId id="1190" r:id="rId920"/>
    <p:sldId id="1189" r:id="rId921"/>
    <p:sldId id="1188" r:id="rId922"/>
    <p:sldId id="1187" r:id="rId923"/>
    <p:sldId id="1186" r:id="rId924"/>
    <p:sldId id="1185" r:id="rId925"/>
    <p:sldId id="1184" r:id="rId926"/>
    <p:sldId id="1183" r:id="rId927"/>
    <p:sldId id="1182" r:id="rId928"/>
    <p:sldId id="1181" r:id="rId929"/>
    <p:sldId id="1180" r:id="rId930"/>
    <p:sldId id="1179" r:id="rId931"/>
    <p:sldId id="1178" r:id="rId932"/>
    <p:sldId id="1177" r:id="rId933"/>
    <p:sldId id="1176" r:id="rId934"/>
    <p:sldId id="1134" r:id="rId935"/>
    <p:sldId id="1135" r:id="rId936"/>
    <p:sldId id="1136" r:id="rId937"/>
    <p:sldId id="1137" r:id="rId938"/>
    <p:sldId id="1138" r:id="rId939"/>
    <p:sldId id="1139" r:id="rId940"/>
    <p:sldId id="1140" r:id="rId941"/>
    <p:sldId id="1141" r:id="rId942"/>
    <p:sldId id="1142" r:id="rId943"/>
    <p:sldId id="1143" r:id="rId944"/>
    <p:sldId id="1144" r:id="rId945"/>
    <p:sldId id="1200" r:id="rId946"/>
    <p:sldId id="1205" r:id="rId947"/>
    <p:sldId id="1204" r:id="rId948"/>
    <p:sldId id="1203" r:id="rId949"/>
    <p:sldId id="1202" r:id="rId950"/>
    <p:sldId id="1201" r:id="rId951"/>
    <p:sldId id="1199" r:id="rId952"/>
    <p:sldId id="1193" r:id="rId953"/>
    <p:sldId id="1198" r:id="rId954"/>
    <p:sldId id="1197" r:id="rId955"/>
    <p:sldId id="1196" r:id="rId956"/>
    <p:sldId id="1195" r:id="rId957"/>
    <p:sldId id="1194" r:id="rId958"/>
    <p:sldId id="1192" r:id="rId959"/>
    <p:sldId id="1146" r:id="rId960"/>
    <p:sldId id="1147" r:id="rId961"/>
    <p:sldId id="1148" r:id="rId962"/>
    <p:sldId id="1149" r:id="rId963"/>
    <p:sldId id="1150" r:id="rId964"/>
    <p:sldId id="1151" r:id="rId965"/>
    <p:sldId id="1206" r:id="rId966"/>
    <p:sldId id="1227" r:id="rId967"/>
    <p:sldId id="1225" r:id="rId968"/>
    <p:sldId id="1224" r:id="rId969"/>
    <p:sldId id="1230" r:id="rId970"/>
    <p:sldId id="1229" r:id="rId971"/>
    <p:sldId id="1223" r:id="rId972"/>
    <p:sldId id="1228" r:id="rId973"/>
    <p:sldId id="1222" r:id="rId974"/>
    <p:sldId id="1221" r:id="rId975"/>
    <p:sldId id="1220" r:id="rId976"/>
    <p:sldId id="1219" r:id="rId977"/>
    <p:sldId id="1218" r:id="rId978"/>
    <p:sldId id="1217" r:id="rId979"/>
    <p:sldId id="1216" r:id="rId980"/>
    <p:sldId id="1215" r:id="rId981"/>
    <p:sldId id="1214" r:id="rId982"/>
    <p:sldId id="1213" r:id="rId983"/>
    <p:sldId id="1212" r:id="rId984"/>
    <p:sldId id="1211" r:id="rId985"/>
    <p:sldId id="1286" r:id="rId986"/>
    <p:sldId id="1300" r:id="rId987"/>
    <p:sldId id="1299" r:id="rId988"/>
    <p:sldId id="1298" r:id="rId989"/>
    <p:sldId id="1297" r:id="rId990"/>
    <p:sldId id="1296" r:id="rId991"/>
    <p:sldId id="1295" r:id="rId992"/>
    <p:sldId id="1294" r:id="rId993"/>
    <p:sldId id="1293" r:id="rId994"/>
    <p:sldId id="1292" r:id="rId995"/>
    <p:sldId id="1291" r:id="rId996"/>
    <p:sldId id="1290" r:id="rId997"/>
    <p:sldId id="1289" r:id="rId998"/>
    <p:sldId id="1288" r:id="rId999"/>
    <p:sldId id="1287" r:id="rId1000"/>
    <p:sldId id="1285" r:id="rId1001"/>
    <p:sldId id="1284" r:id="rId1002"/>
    <p:sldId id="1283" r:id="rId1003"/>
    <p:sldId id="1282" r:id="rId1004"/>
    <p:sldId id="1281" r:id="rId1005"/>
    <p:sldId id="1280" r:id="rId1006"/>
    <p:sldId id="1279" r:id="rId1007"/>
    <p:sldId id="1209" r:id="rId1008"/>
    <p:sldId id="1208" r:id="rId1009"/>
    <p:sldId id="1207" r:id="rId1010"/>
    <p:sldId id="1152" r:id="rId1011"/>
    <p:sldId id="1231" r:id="rId1012"/>
    <p:sldId id="1232" r:id="rId1013"/>
    <p:sldId id="1233" r:id="rId1014"/>
    <p:sldId id="1234" r:id="rId1015"/>
    <p:sldId id="1235" r:id="rId1016"/>
    <p:sldId id="1236" r:id="rId1017"/>
    <p:sldId id="1237" r:id="rId1018"/>
    <p:sldId id="1238" r:id="rId1019"/>
    <p:sldId id="1239" r:id="rId1020"/>
    <p:sldId id="1240" r:id="rId1021"/>
    <p:sldId id="1241" r:id="rId1022"/>
    <p:sldId id="1242" r:id="rId1023"/>
    <p:sldId id="1243" r:id="rId1024"/>
    <p:sldId id="1244" r:id="rId1025"/>
    <p:sldId id="1383" r:id="rId1026"/>
    <p:sldId id="1245" r:id="rId1027"/>
    <p:sldId id="1401" r:id="rId1028"/>
    <p:sldId id="1400" r:id="rId1029"/>
    <p:sldId id="1399" r:id="rId1030"/>
    <p:sldId id="1398" r:id="rId1031"/>
    <p:sldId id="1397" r:id="rId1032"/>
    <p:sldId id="1395" r:id="rId1033"/>
    <p:sldId id="1394" r:id="rId1034"/>
    <p:sldId id="1393" r:id="rId1035"/>
    <p:sldId id="1392" r:id="rId1036"/>
    <p:sldId id="1391" r:id="rId1037"/>
    <p:sldId id="1390" r:id="rId1038"/>
    <p:sldId id="1389" r:id="rId1039"/>
    <p:sldId id="1388" r:id="rId1040"/>
    <p:sldId id="1387" r:id="rId1041"/>
    <p:sldId id="1386" r:id="rId1042"/>
    <p:sldId id="1385" r:id="rId1043"/>
    <p:sldId id="1246" r:id="rId1044"/>
    <p:sldId id="1384" r:id="rId1045"/>
    <p:sldId id="1247" r:id="rId1046"/>
    <p:sldId id="1248" r:id="rId1047"/>
    <p:sldId id="1249" r:id="rId1048"/>
    <p:sldId id="1278" r:id="rId1049"/>
    <p:sldId id="1277" r:id="rId1050"/>
    <p:sldId id="1276" r:id="rId1051"/>
    <p:sldId id="1275" r:id="rId1052"/>
    <p:sldId id="1274" r:id="rId1053"/>
    <p:sldId id="1273" r:id="rId1054"/>
    <p:sldId id="1272" r:id="rId1055"/>
    <p:sldId id="1271" r:id="rId1056"/>
    <p:sldId id="1270" r:id="rId1057"/>
    <p:sldId id="1269" r:id="rId1058"/>
    <p:sldId id="1268" r:id="rId1059"/>
    <p:sldId id="1267" r:id="rId1060"/>
    <p:sldId id="1266" r:id="rId1061"/>
    <p:sldId id="1265" r:id="rId1062"/>
    <p:sldId id="1264" r:id="rId1063"/>
    <p:sldId id="1263" r:id="rId1064"/>
    <p:sldId id="1262" r:id="rId1065"/>
    <p:sldId id="1261" r:id="rId1066"/>
    <p:sldId id="1260" r:id="rId1067"/>
    <p:sldId id="1259" r:id="rId1068"/>
    <p:sldId id="1258" r:id="rId1069"/>
    <p:sldId id="1256" r:id="rId1070"/>
    <p:sldId id="1255" r:id="rId1071"/>
    <p:sldId id="1254" r:id="rId1072"/>
    <p:sldId id="1253" r:id="rId1073"/>
    <p:sldId id="1250" r:id="rId1074"/>
    <p:sldId id="1252" r:id="rId1075"/>
    <p:sldId id="1251" r:id="rId1076"/>
    <p:sldId id="1427" r:id="rId1077"/>
    <p:sldId id="1481" r:id="rId1078"/>
    <p:sldId id="1480" r:id="rId1079"/>
    <p:sldId id="1479" r:id="rId1080"/>
    <p:sldId id="1478" r:id="rId1081"/>
    <p:sldId id="1477" r:id="rId1082"/>
    <p:sldId id="1476" r:id="rId1083"/>
    <p:sldId id="1475" r:id="rId1084"/>
    <p:sldId id="1474" r:id="rId1085"/>
    <p:sldId id="1473" r:id="rId1086"/>
    <p:sldId id="1472" r:id="rId1087"/>
    <p:sldId id="1471" r:id="rId1088"/>
    <p:sldId id="1470" r:id="rId1089"/>
    <p:sldId id="1469" r:id="rId1090"/>
    <p:sldId id="1468" r:id="rId1091"/>
    <p:sldId id="1467" r:id="rId1092"/>
    <p:sldId id="1466" r:id="rId1093"/>
    <p:sldId id="1465" r:id="rId1094"/>
    <p:sldId id="1464" r:id="rId1095"/>
    <p:sldId id="1463" r:id="rId1096"/>
    <p:sldId id="1462" r:id="rId1097"/>
    <p:sldId id="1461" r:id="rId1098"/>
    <p:sldId id="1460" r:id="rId1099"/>
    <p:sldId id="1459" r:id="rId1100"/>
    <p:sldId id="1458" r:id="rId1101"/>
    <p:sldId id="1457" r:id="rId1102"/>
    <p:sldId id="1456" r:id="rId1103"/>
    <p:sldId id="1455" r:id="rId1104"/>
    <p:sldId id="1449" r:id="rId1105"/>
    <p:sldId id="1447" r:id="rId1106"/>
    <p:sldId id="1446" r:id="rId1107"/>
    <p:sldId id="1445" r:id="rId1108"/>
    <p:sldId id="1454" r:id="rId1109"/>
    <p:sldId id="1453" r:id="rId1110"/>
    <p:sldId id="1452" r:id="rId1111"/>
    <p:sldId id="1451" r:id="rId1112"/>
    <p:sldId id="1450" r:id="rId1113"/>
    <p:sldId id="1444" r:id="rId1114"/>
    <p:sldId id="1443" r:id="rId1115"/>
    <p:sldId id="1442" r:id="rId1116"/>
    <p:sldId id="1441" r:id="rId1117"/>
    <p:sldId id="1440" r:id="rId1118"/>
    <p:sldId id="1439" r:id="rId1119"/>
    <p:sldId id="1438" r:id="rId1120"/>
    <p:sldId id="1437" r:id="rId1121"/>
    <p:sldId id="1436" r:id="rId1122"/>
    <p:sldId id="1509" r:id="rId1123"/>
    <p:sldId id="1508" r:id="rId1124"/>
    <p:sldId id="1507" r:id="rId1125"/>
    <p:sldId id="1506" r:id="rId1126"/>
    <p:sldId id="1505" r:id="rId1127"/>
    <p:sldId id="1504" r:id="rId1128"/>
    <p:sldId id="1503" r:id="rId1129"/>
    <p:sldId id="1502" r:id="rId1130"/>
    <p:sldId id="1501" r:id="rId1131"/>
    <p:sldId id="1500" r:id="rId1132"/>
    <p:sldId id="1499" r:id="rId1133"/>
    <p:sldId id="1498" r:id="rId1134"/>
    <p:sldId id="1435" r:id="rId1135"/>
    <p:sldId id="1497" r:id="rId1136"/>
    <p:sldId id="1496" r:id="rId1137"/>
    <p:sldId id="1495" r:id="rId1138"/>
    <p:sldId id="1494" r:id="rId1139"/>
    <p:sldId id="1493" r:id="rId1140"/>
    <p:sldId id="1492" r:id="rId1141"/>
    <p:sldId id="1491" r:id="rId1142"/>
    <p:sldId id="1490" r:id="rId1143"/>
    <p:sldId id="1489" r:id="rId1144"/>
    <p:sldId id="1488" r:id="rId1145"/>
    <p:sldId id="1487" r:id="rId1146"/>
    <p:sldId id="1486" r:id="rId1147"/>
    <p:sldId id="1485" r:id="rId1148"/>
    <p:sldId id="1484" r:id="rId1149"/>
    <p:sldId id="1483" r:id="rId1150"/>
    <p:sldId id="1482" r:id="rId1151"/>
    <p:sldId id="1434" r:id="rId1152"/>
    <p:sldId id="1433" r:id="rId1153"/>
    <p:sldId id="1432" r:id="rId1154"/>
    <p:sldId id="1431" r:id="rId1155"/>
    <p:sldId id="1430" r:id="rId1156"/>
    <p:sldId id="1429" r:id="rId1157"/>
    <p:sldId id="1428" r:id="rId1158"/>
    <p:sldId id="1426" r:id="rId1159"/>
    <p:sldId id="1425" r:id="rId1160"/>
    <p:sldId id="1424" r:id="rId1161"/>
    <p:sldId id="1423" r:id="rId1162"/>
    <p:sldId id="1422" r:id="rId1163"/>
    <p:sldId id="1421" r:id="rId1164"/>
    <p:sldId id="1420" r:id="rId1165"/>
    <p:sldId id="1419" r:id="rId1166"/>
    <p:sldId id="1418" r:id="rId1167"/>
    <p:sldId id="1417" r:id="rId1168"/>
    <p:sldId id="1416" r:id="rId1169"/>
    <p:sldId id="1415" r:id="rId1170"/>
    <p:sldId id="1414" r:id="rId1171"/>
    <p:sldId id="1541" r:id="rId1172"/>
    <p:sldId id="1547" r:id="rId1173"/>
    <p:sldId id="1546" r:id="rId1174"/>
    <p:sldId id="1545" r:id="rId1175"/>
    <p:sldId id="1544" r:id="rId1176"/>
    <p:sldId id="1543" r:id="rId1177"/>
    <p:sldId id="1542" r:id="rId1178"/>
    <p:sldId id="1540" r:id="rId1179"/>
    <p:sldId id="1539" r:id="rId1180"/>
    <p:sldId id="1538" r:id="rId1181"/>
    <p:sldId id="1537" r:id="rId1182"/>
    <p:sldId id="1536" r:id="rId1183"/>
    <p:sldId id="1535" r:id="rId1184"/>
    <p:sldId id="1534" r:id="rId1185"/>
    <p:sldId id="1533" r:id="rId1186"/>
    <p:sldId id="1532" r:id="rId1187"/>
    <p:sldId id="1531" r:id="rId1188"/>
    <p:sldId id="1530" r:id="rId1189"/>
    <p:sldId id="1529" r:id="rId1190"/>
    <p:sldId id="1528" r:id="rId1191"/>
    <p:sldId id="1527" r:id="rId1192"/>
    <p:sldId id="1526" r:id="rId1193"/>
    <p:sldId id="1525" r:id="rId1194"/>
    <p:sldId id="1524" r:id="rId1195"/>
    <p:sldId id="1519" r:id="rId1196"/>
    <p:sldId id="1523" r:id="rId1197"/>
    <p:sldId id="1522" r:id="rId1198"/>
    <p:sldId id="1521" r:id="rId1199"/>
    <p:sldId id="1520" r:id="rId1200"/>
    <p:sldId id="1518" r:id="rId1201"/>
    <p:sldId id="1517" r:id="rId1202"/>
    <p:sldId id="1516" r:id="rId1203"/>
    <p:sldId id="1515" r:id="rId1204"/>
    <p:sldId id="1514" r:id="rId1205"/>
    <p:sldId id="1513" r:id="rId1206"/>
    <p:sldId id="1512" r:id="rId1207"/>
    <p:sldId id="1511" r:id="rId1208"/>
    <p:sldId id="1510" r:id="rId1209"/>
    <p:sldId id="1412" r:id="rId1210"/>
    <p:sldId id="1411" r:id="rId1211"/>
    <p:sldId id="1410" r:id="rId1212"/>
    <p:sldId id="1409" r:id="rId1213"/>
    <p:sldId id="1408" r:id="rId1214"/>
    <p:sldId id="1407" r:id="rId1215"/>
    <p:sldId id="1581" r:id="rId1216"/>
    <p:sldId id="1580" r:id="rId1217"/>
    <p:sldId id="1579" r:id="rId1218"/>
    <p:sldId id="1578" r:id="rId1219"/>
    <p:sldId id="1577" r:id="rId1220"/>
    <p:sldId id="1576" r:id="rId1221"/>
    <p:sldId id="1575" r:id="rId1222"/>
    <p:sldId id="1574" r:id="rId1223"/>
    <p:sldId id="1573" r:id="rId1224"/>
    <p:sldId id="1572" r:id="rId1225"/>
    <p:sldId id="1571" r:id="rId1226"/>
    <p:sldId id="1570" r:id="rId1227"/>
    <p:sldId id="1569" r:id="rId1228"/>
    <p:sldId id="1568" r:id="rId1229"/>
    <p:sldId id="1566" r:id="rId1230"/>
    <p:sldId id="1565" r:id="rId1231"/>
    <p:sldId id="1564" r:id="rId1232"/>
    <p:sldId id="1563" r:id="rId1233"/>
    <p:sldId id="1562" r:id="rId1234"/>
    <p:sldId id="1561" r:id="rId1235"/>
    <p:sldId id="1560" r:id="rId1236"/>
    <p:sldId id="1559" r:id="rId1237"/>
    <p:sldId id="1558" r:id="rId1238"/>
    <p:sldId id="1557" r:id="rId1239"/>
    <p:sldId id="1556" r:id="rId1240"/>
    <p:sldId id="1555" r:id="rId1241"/>
    <p:sldId id="1554" r:id="rId1242"/>
    <p:sldId id="1552" r:id="rId1243"/>
    <p:sldId id="1551" r:id="rId1244"/>
    <p:sldId id="1550" r:id="rId1245"/>
    <p:sldId id="1549" r:id="rId1246"/>
    <p:sldId id="1625" r:id="rId1247"/>
    <p:sldId id="1629" r:id="rId1248"/>
    <p:sldId id="1628" r:id="rId1249"/>
    <p:sldId id="1627" r:id="rId1250"/>
    <p:sldId id="1626" r:id="rId1251"/>
    <p:sldId id="1623" r:id="rId1252"/>
    <p:sldId id="1622" r:id="rId1253"/>
    <p:sldId id="1621" r:id="rId1254"/>
    <p:sldId id="1620" r:id="rId1255"/>
    <p:sldId id="1619" r:id="rId1256"/>
    <p:sldId id="1618" r:id="rId1257"/>
    <p:sldId id="1617" r:id="rId1258"/>
    <p:sldId id="1616" r:id="rId1259"/>
    <p:sldId id="1615" r:id="rId1260"/>
    <p:sldId id="1614" r:id="rId1261"/>
    <p:sldId id="1613" r:id="rId1262"/>
    <p:sldId id="1612" r:id="rId1263"/>
    <p:sldId id="1611" r:id="rId1264"/>
    <p:sldId id="1610" r:id="rId1265"/>
    <p:sldId id="1609" r:id="rId1266"/>
    <p:sldId id="1608" r:id="rId1267"/>
    <p:sldId id="1607" r:id="rId1268"/>
    <p:sldId id="1606" r:id="rId1269"/>
    <p:sldId id="1605" r:id="rId1270"/>
    <p:sldId id="1604" r:id="rId1271"/>
    <p:sldId id="1593" r:id="rId1272"/>
    <p:sldId id="1601" r:id="rId1273"/>
    <p:sldId id="1599" r:id="rId1274"/>
    <p:sldId id="1600" r:id="rId1275"/>
    <p:sldId id="1598" r:id="rId1276"/>
    <p:sldId id="1597" r:id="rId1277"/>
    <p:sldId id="1596" r:id="rId1278"/>
    <p:sldId id="1595" r:id="rId1279"/>
    <p:sldId id="1594" r:id="rId1280"/>
    <p:sldId id="1592" r:id="rId1281"/>
    <p:sldId id="1591" r:id="rId1282"/>
    <p:sldId id="1590" r:id="rId1283"/>
    <p:sldId id="1589" r:id="rId1284"/>
    <p:sldId id="1588" r:id="rId1285"/>
    <p:sldId id="1587" r:id="rId1286"/>
    <p:sldId id="1586" r:id="rId1287"/>
    <p:sldId id="1585" r:id="rId1288"/>
    <p:sldId id="1637" r:id="rId1289"/>
    <p:sldId id="1681" r:id="rId1290"/>
    <p:sldId id="1679" r:id="rId1291"/>
    <p:sldId id="1678" r:id="rId1292"/>
    <p:sldId id="1677" r:id="rId1293"/>
    <p:sldId id="1675" r:id="rId1294"/>
    <p:sldId id="1674" r:id="rId1295"/>
    <p:sldId id="1673" r:id="rId1296"/>
    <p:sldId id="1672" r:id="rId1297"/>
    <p:sldId id="1671" r:id="rId1298"/>
    <p:sldId id="1670" r:id="rId1299"/>
    <p:sldId id="1669" r:id="rId1300"/>
    <p:sldId id="1668" r:id="rId1301"/>
    <p:sldId id="1667" r:id="rId1302"/>
    <p:sldId id="1665" r:id="rId1303"/>
    <p:sldId id="1664" r:id="rId1304"/>
    <p:sldId id="1663" r:id="rId1305"/>
    <p:sldId id="1662" r:id="rId1306"/>
    <p:sldId id="1660" r:id="rId1307"/>
    <p:sldId id="1659" r:id="rId1308"/>
    <p:sldId id="1657" r:id="rId1309"/>
    <p:sldId id="1658" r:id="rId1310"/>
    <p:sldId id="1656" r:id="rId1311"/>
    <p:sldId id="1654" r:id="rId1312"/>
    <p:sldId id="1653" r:id="rId1313"/>
    <p:sldId id="1652" r:id="rId1314"/>
    <p:sldId id="1651" r:id="rId1315"/>
    <p:sldId id="1650" r:id="rId1316"/>
    <p:sldId id="1649" r:id="rId1317"/>
    <p:sldId id="1648" r:id="rId1318"/>
    <p:sldId id="1647" r:id="rId1319"/>
    <p:sldId id="1646" r:id="rId1320"/>
    <p:sldId id="1645" r:id="rId1321"/>
    <p:sldId id="1644" r:id="rId1322"/>
    <p:sldId id="1643" r:id="rId1323"/>
    <p:sldId id="1642" r:id="rId1324"/>
    <p:sldId id="1641" r:id="rId1325"/>
    <p:sldId id="1640" r:id="rId1326"/>
    <p:sldId id="1639" r:id="rId1327"/>
    <p:sldId id="1638" r:id="rId1328"/>
    <p:sldId id="1636" r:id="rId1329"/>
    <p:sldId id="1634" r:id="rId1330"/>
    <p:sldId id="1635" r:id="rId1331"/>
    <p:sldId id="1632" r:id="rId1332"/>
    <p:sldId id="1631" r:id="rId1333"/>
    <p:sldId id="1630" r:id="rId1334"/>
    <p:sldId id="1583" r:id="rId1335"/>
    <p:sldId id="1712" r:id="rId1336"/>
    <p:sldId id="1727" r:id="rId1337"/>
    <p:sldId id="1726" r:id="rId1338"/>
    <p:sldId id="1725" r:id="rId1339"/>
    <p:sldId id="1722" r:id="rId1340"/>
    <p:sldId id="1724" r:id="rId1341"/>
    <p:sldId id="1723" r:id="rId1342"/>
    <p:sldId id="1721" r:id="rId1343"/>
    <p:sldId id="1720" r:id="rId1344"/>
    <p:sldId id="1719" r:id="rId1345"/>
    <p:sldId id="1718" r:id="rId1346"/>
    <p:sldId id="1717" r:id="rId1347"/>
    <p:sldId id="1716" r:id="rId1348"/>
    <p:sldId id="1715" r:id="rId1349"/>
    <p:sldId id="1714" r:id="rId1350"/>
    <p:sldId id="1713" r:id="rId1351"/>
    <p:sldId id="1406" r:id="rId1352"/>
    <p:sldId id="1710" r:id="rId1353"/>
    <p:sldId id="1708" r:id="rId1354"/>
    <p:sldId id="1707" r:id="rId1355"/>
    <p:sldId id="1706" r:id="rId1356"/>
    <p:sldId id="1705" r:id="rId1357"/>
    <p:sldId id="1704" r:id="rId1358"/>
    <p:sldId id="1703" r:id="rId1359"/>
    <p:sldId id="1702" r:id="rId1360"/>
    <p:sldId id="1700" r:id="rId1361"/>
    <p:sldId id="1699" r:id="rId1362"/>
    <p:sldId id="1698" r:id="rId1363"/>
    <p:sldId id="1697" r:id="rId1364"/>
    <p:sldId id="1696" r:id="rId1365"/>
    <p:sldId id="1694" r:id="rId1366"/>
    <p:sldId id="1693" r:id="rId1367"/>
    <p:sldId id="1692" r:id="rId1368"/>
    <p:sldId id="1691" r:id="rId1369"/>
    <p:sldId id="1690" r:id="rId1370"/>
    <p:sldId id="1689" r:id="rId1371"/>
    <p:sldId id="1688" r:id="rId1372"/>
    <p:sldId id="1687" r:id="rId1373"/>
    <p:sldId id="1686" r:id="rId1374"/>
    <p:sldId id="1685" r:id="rId1375"/>
    <p:sldId id="1684" r:id="rId1376"/>
    <p:sldId id="1683" r:id="rId1377"/>
    <p:sldId id="1682" r:id="rId1378"/>
    <p:sldId id="1582" r:id="rId1379"/>
    <p:sldId id="1405" r:id="rId1380"/>
    <p:sldId id="1404" r:id="rId1381"/>
    <p:sldId id="1403" r:id="rId1382"/>
    <p:sldId id="1402" r:id="rId1383"/>
    <p:sldId id="1302" r:id="rId1384"/>
    <p:sldId id="1303" r:id="rId1385"/>
    <p:sldId id="1304" r:id="rId1386"/>
    <p:sldId id="1305" r:id="rId1387"/>
    <p:sldId id="1306" r:id="rId1388"/>
    <p:sldId id="1307" r:id="rId1389"/>
    <p:sldId id="1308" r:id="rId1390"/>
    <p:sldId id="1309" r:id="rId1391"/>
    <p:sldId id="1310" r:id="rId1392"/>
    <p:sldId id="1311" r:id="rId1393"/>
    <p:sldId id="1312" r:id="rId1394"/>
    <p:sldId id="1313" r:id="rId1395"/>
    <p:sldId id="1314" r:id="rId1396"/>
    <p:sldId id="1315" r:id="rId1397"/>
    <p:sldId id="1741" r:id="rId1398"/>
    <p:sldId id="1740" r:id="rId1399"/>
    <p:sldId id="1739" r:id="rId1400"/>
    <p:sldId id="1738" r:id="rId1401"/>
    <p:sldId id="1737" r:id="rId1402"/>
    <p:sldId id="1736" r:id="rId1403"/>
    <p:sldId id="1735" r:id="rId1404"/>
    <p:sldId id="1734" r:id="rId1405"/>
    <p:sldId id="1733" r:id="rId1406"/>
    <p:sldId id="2318" r:id="rId1407"/>
    <p:sldId id="2317" r:id="rId1408"/>
    <p:sldId id="2316" r:id="rId1409"/>
    <p:sldId id="2315" r:id="rId1410"/>
    <p:sldId id="2314" r:id="rId1411"/>
    <p:sldId id="1732" r:id="rId1412"/>
    <p:sldId id="2313" r:id="rId1413"/>
    <p:sldId id="2312" r:id="rId1414"/>
    <p:sldId id="2311" r:id="rId1415"/>
    <p:sldId id="2310" r:id="rId1416"/>
    <p:sldId id="2309" r:id="rId1417"/>
    <p:sldId id="2308" r:id="rId1418"/>
    <p:sldId id="2307" r:id="rId1419"/>
    <p:sldId id="2306" r:id="rId1420"/>
    <p:sldId id="1731" r:id="rId1421"/>
    <p:sldId id="1730" r:id="rId1422"/>
    <p:sldId id="1729" r:id="rId1423"/>
    <p:sldId id="1728" r:id="rId1424"/>
    <p:sldId id="1333" r:id="rId1425"/>
    <p:sldId id="1334" r:id="rId1426"/>
    <p:sldId id="1335" r:id="rId1427"/>
    <p:sldId id="1336" r:id="rId1428"/>
    <p:sldId id="1337" r:id="rId1429"/>
    <p:sldId id="1338" r:id="rId1430"/>
    <p:sldId id="1339" r:id="rId1431"/>
    <p:sldId id="1340" r:id="rId1432"/>
    <p:sldId id="1341" r:id="rId1433"/>
    <p:sldId id="1342" r:id="rId1434"/>
    <p:sldId id="1343" r:id="rId1435"/>
    <p:sldId id="1344" r:id="rId1436"/>
    <p:sldId id="1345" r:id="rId1437"/>
    <p:sldId id="1346" r:id="rId1438"/>
    <p:sldId id="1347" r:id="rId1439"/>
    <p:sldId id="1348" r:id="rId1440"/>
    <p:sldId id="1349" r:id="rId1441"/>
    <p:sldId id="1350" r:id="rId1442"/>
    <p:sldId id="1351" r:id="rId1443"/>
    <p:sldId id="1352" r:id="rId1444"/>
    <p:sldId id="1353" r:id="rId1445"/>
    <p:sldId id="1354" r:id="rId1446"/>
    <p:sldId id="1355" r:id="rId1447"/>
    <p:sldId id="1356" r:id="rId1448"/>
    <p:sldId id="1357" r:id="rId1449"/>
    <p:sldId id="1358" r:id="rId1450"/>
    <p:sldId id="1364" r:id="rId1451"/>
    <p:sldId id="1363" r:id="rId1452"/>
    <p:sldId id="1362" r:id="rId1453"/>
    <p:sldId id="1361" r:id="rId1454"/>
    <p:sldId id="1360" r:id="rId1455"/>
    <p:sldId id="1359" r:id="rId1456"/>
    <p:sldId id="1365" r:id="rId1457"/>
    <p:sldId id="1366" r:id="rId1458"/>
    <p:sldId id="1367" r:id="rId1459"/>
    <p:sldId id="1368" r:id="rId1460"/>
    <p:sldId id="1369" r:id="rId1461"/>
    <p:sldId id="1370" r:id="rId1462"/>
    <p:sldId id="1371" r:id="rId1463"/>
    <p:sldId id="1372" r:id="rId1464"/>
    <p:sldId id="1373" r:id="rId1465"/>
    <p:sldId id="1374" r:id="rId1466"/>
    <p:sldId id="1375" r:id="rId1467"/>
    <p:sldId id="1376" r:id="rId1468"/>
    <p:sldId id="1377" r:id="rId1469"/>
    <p:sldId id="1378" r:id="rId1470"/>
    <p:sldId id="1379" r:id="rId1471"/>
    <p:sldId id="1380" r:id="rId1472"/>
    <p:sldId id="1381" r:id="rId1473"/>
    <p:sldId id="1382" r:id="rId1474"/>
    <p:sldId id="1890" r:id="rId1475"/>
    <p:sldId id="1991" r:id="rId1476"/>
    <p:sldId id="1990" r:id="rId1477"/>
    <p:sldId id="1989" r:id="rId1478"/>
    <p:sldId id="1988" r:id="rId1479"/>
    <p:sldId id="1987" r:id="rId1480"/>
    <p:sldId id="1986" r:id="rId1481"/>
    <p:sldId id="1985" r:id="rId1482"/>
    <p:sldId id="1984" r:id="rId1483"/>
    <p:sldId id="1973" r:id="rId1484"/>
    <p:sldId id="1983" r:id="rId1485"/>
    <p:sldId id="1982" r:id="rId1486"/>
    <p:sldId id="1981" r:id="rId1487"/>
    <p:sldId id="1980" r:id="rId1488"/>
    <p:sldId id="1979" r:id="rId1489"/>
    <p:sldId id="1978" r:id="rId1490"/>
    <p:sldId id="1977" r:id="rId1491"/>
    <p:sldId id="1976" r:id="rId1492"/>
    <p:sldId id="1975" r:id="rId1493"/>
    <p:sldId id="1974" r:id="rId1494"/>
    <p:sldId id="1972" r:id="rId1495"/>
    <p:sldId id="1971" r:id="rId1496"/>
    <p:sldId id="1970" r:id="rId1497"/>
    <p:sldId id="1969" r:id="rId1498"/>
    <p:sldId id="1968" r:id="rId1499"/>
    <p:sldId id="1967" r:id="rId1500"/>
    <p:sldId id="1966" r:id="rId1501"/>
    <p:sldId id="1965" r:id="rId1502"/>
    <p:sldId id="1964" r:id="rId1503"/>
    <p:sldId id="1963" r:id="rId1504"/>
    <p:sldId id="1962" r:id="rId1505"/>
    <p:sldId id="1961" r:id="rId1506"/>
    <p:sldId id="1960" r:id="rId1507"/>
    <p:sldId id="1959" r:id="rId1508"/>
    <p:sldId id="1958" r:id="rId1509"/>
    <p:sldId id="1957" r:id="rId1510"/>
    <p:sldId id="1956" r:id="rId1511"/>
    <p:sldId id="1955" r:id="rId1512"/>
    <p:sldId id="1954" r:id="rId1513"/>
    <p:sldId id="1953" r:id="rId1514"/>
    <p:sldId id="1952" r:id="rId1515"/>
    <p:sldId id="1951" r:id="rId1516"/>
    <p:sldId id="1950" r:id="rId1517"/>
    <p:sldId id="1949" r:id="rId1518"/>
    <p:sldId id="1948" r:id="rId1519"/>
    <p:sldId id="1947" r:id="rId1520"/>
    <p:sldId id="1946" r:id="rId1521"/>
    <p:sldId id="1945" r:id="rId1522"/>
    <p:sldId id="1944" r:id="rId1523"/>
    <p:sldId id="1943" r:id="rId1524"/>
    <p:sldId id="1942" r:id="rId1525"/>
    <p:sldId id="1941" r:id="rId1526"/>
    <p:sldId id="1940" r:id="rId1527"/>
    <p:sldId id="1939" r:id="rId1528"/>
    <p:sldId id="1938" r:id="rId1529"/>
    <p:sldId id="1937" r:id="rId1530"/>
    <p:sldId id="1936" r:id="rId1531"/>
    <p:sldId id="1935" r:id="rId1532"/>
    <p:sldId id="1934" r:id="rId1533"/>
    <p:sldId id="1933" r:id="rId1534"/>
    <p:sldId id="1932" r:id="rId1535"/>
    <p:sldId id="1931" r:id="rId1536"/>
    <p:sldId id="1930" r:id="rId1537"/>
    <p:sldId id="1929" r:id="rId1538"/>
    <p:sldId id="1928" r:id="rId1539"/>
    <p:sldId id="1927" r:id="rId1540"/>
    <p:sldId id="1926" r:id="rId1541"/>
    <p:sldId id="1925" r:id="rId1542"/>
    <p:sldId id="1924" r:id="rId1543"/>
    <p:sldId id="1923" r:id="rId1544"/>
    <p:sldId id="1922" r:id="rId1545"/>
    <p:sldId id="1921" r:id="rId1546"/>
    <p:sldId id="1920" r:id="rId1547"/>
    <p:sldId id="1919" r:id="rId1548"/>
    <p:sldId id="1918" r:id="rId1549"/>
    <p:sldId id="1917" r:id="rId1550"/>
    <p:sldId id="1916" r:id="rId1551"/>
    <p:sldId id="1915" r:id="rId1552"/>
    <p:sldId id="1914" r:id="rId1553"/>
    <p:sldId id="1913" r:id="rId1554"/>
    <p:sldId id="1912" r:id="rId1555"/>
    <p:sldId id="1911" r:id="rId1556"/>
    <p:sldId id="1910" r:id="rId1557"/>
    <p:sldId id="1909" r:id="rId1558"/>
    <p:sldId id="1908" r:id="rId1559"/>
    <p:sldId id="1907" r:id="rId1560"/>
    <p:sldId id="1906" r:id="rId1561"/>
    <p:sldId id="1905" r:id="rId1562"/>
    <p:sldId id="1904" r:id="rId1563"/>
    <p:sldId id="1903" r:id="rId1564"/>
    <p:sldId id="1902" r:id="rId1565"/>
    <p:sldId id="1901" r:id="rId1566"/>
    <p:sldId id="1900" r:id="rId1567"/>
    <p:sldId id="1899" r:id="rId1568"/>
    <p:sldId id="1898" r:id="rId1569"/>
    <p:sldId id="1897" r:id="rId1570"/>
    <p:sldId id="1896" r:id="rId1571"/>
    <p:sldId id="1894" r:id="rId1572"/>
    <p:sldId id="1893" r:id="rId1573"/>
    <p:sldId id="1892" r:id="rId1574"/>
    <p:sldId id="1891" r:id="rId1575"/>
    <p:sldId id="1889" r:id="rId1576"/>
    <p:sldId id="1888" r:id="rId1577"/>
    <p:sldId id="1887" r:id="rId1578"/>
    <p:sldId id="1886" r:id="rId1579"/>
    <p:sldId id="1885" r:id="rId1580"/>
    <p:sldId id="1884" r:id="rId1581"/>
    <p:sldId id="1869" r:id="rId1582"/>
    <p:sldId id="1883" r:id="rId1583"/>
    <p:sldId id="1882" r:id="rId1584"/>
    <p:sldId id="1881" r:id="rId1585"/>
    <p:sldId id="1880" r:id="rId1586"/>
    <p:sldId id="1879" r:id="rId1587"/>
    <p:sldId id="1878" r:id="rId1588"/>
    <p:sldId id="1877" r:id="rId1589"/>
    <p:sldId id="1876" r:id="rId1590"/>
    <p:sldId id="1875" r:id="rId1591"/>
    <p:sldId id="1874" r:id="rId1592"/>
    <p:sldId id="1873" r:id="rId1593"/>
    <p:sldId id="1872" r:id="rId1594"/>
    <p:sldId id="1871" r:id="rId1595"/>
    <p:sldId id="1870" r:id="rId1596"/>
    <p:sldId id="1868" r:id="rId1597"/>
    <p:sldId id="1867" r:id="rId1598"/>
    <p:sldId id="1866" r:id="rId1599"/>
    <p:sldId id="1865" r:id="rId1600"/>
    <p:sldId id="1864" r:id="rId1601"/>
    <p:sldId id="1863" r:id="rId1602"/>
    <p:sldId id="1862" r:id="rId1603"/>
    <p:sldId id="1861" r:id="rId1604"/>
    <p:sldId id="1860" r:id="rId1605"/>
    <p:sldId id="1859" r:id="rId1606"/>
    <p:sldId id="1858" r:id="rId1607"/>
    <p:sldId id="1857" r:id="rId1608"/>
    <p:sldId id="1856" r:id="rId1609"/>
    <p:sldId id="1774" r:id="rId1610"/>
    <p:sldId id="1749" r:id="rId1611"/>
    <p:sldId id="1750" r:id="rId1612"/>
    <p:sldId id="1854" r:id="rId1613"/>
    <p:sldId id="1853" r:id="rId1614"/>
    <p:sldId id="1855" r:id="rId1615"/>
    <p:sldId id="1852" r:id="rId1616"/>
    <p:sldId id="1851" r:id="rId1617"/>
    <p:sldId id="1850" r:id="rId1618"/>
    <p:sldId id="1848" r:id="rId1619"/>
    <p:sldId id="1847" r:id="rId1620"/>
    <p:sldId id="1846" r:id="rId1621"/>
    <p:sldId id="1845" r:id="rId1622"/>
    <p:sldId id="1844" r:id="rId1623"/>
    <p:sldId id="1843" r:id="rId1624"/>
    <p:sldId id="1842" r:id="rId1625"/>
    <p:sldId id="1841" r:id="rId1626"/>
    <p:sldId id="1840" r:id="rId1627"/>
    <p:sldId id="1839" r:id="rId1628"/>
    <p:sldId id="1838" r:id="rId1629"/>
    <p:sldId id="1837" r:id="rId1630"/>
    <p:sldId id="1836" r:id="rId1631"/>
    <p:sldId id="1835" r:id="rId1632"/>
    <p:sldId id="1834" r:id="rId1633"/>
    <p:sldId id="1833" r:id="rId1634"/>
    <p:sldId id="1832" r:id="rId1635"/>
    <p:sldId id="1831" r:id="rId1636"/>
    <p:sldId id="1830" r:id="rId1637"/>
    <p:sldId id="1829" r:id="rId1638"/>
    <p:sldId id="1828" r:id="rId1639"/>
    <p:sldId id="1827" r:id="rId1640"/>
    <p:sldId id="1826" r:id="rId1641"/>
    <p:sldId id="1825" r:id="rId1642"/>
    <p:sldId id="1824" r:id="rId1643"/>
    <p:sldId id="1823" r:id="rId1644"/>
    <p:sldId id="1822" r:id="rId1645"/>
    <p:sldId id="1821" r:id="rId1646"/>
    <p:sldId id="1820" r:id="rId1647"/>
    <p:sldId id="1819" r:id="rId1648"/>
    <p:sldId id="1818" r:id="rId1649"/>
    <p:sldId id="1817" r:id="rId1650"/>
    <p:sldId id="1816" r:id="rId1651"/>
    <p:sldId id="1815" r:id="rId1652"/>
    <p:sldId id="1814" r:id="rId1653"/>
    <p:sldId id="1813" r:id="rId1654"/>
    <p:sldId id="1812" r:id="rId1655"/>
    <p:sldId id="1811" r:id="rId1656"/>
    <p:sldId id="1810" r:id="rId1657"/>
    <p:sldId id="1809" r:id="rId1658"/>
    <p:sldId id="1808" r:id="rId1659"/>
    <p:sldId id="1807" r:id="rId1660"/>
    <p:sldId id="1806" r:id="rId1661"/>
    <p:sldId id="1804" r:id="rId1662"/>
    <p:sldId id="1803" r:id="rId1663"/>
    <p:sldId id="1802" r:id="rId1664"/>
    <p:sldId id="1801" r:id="rId1665"/>
    <p:sldId id="1800" r:id="rId1666"/>
    <p:sldId id="1799" r:id="rId1667"/>
    <p:sldId id="1798" r:id="rId1668"/>
    <p:sldId id="1797" r:id="rId1669"/>
    <p:sldId id="1796" r:id="rId1670"/>
    <p:sldId id="1795" r:id="rId1671"/>
    <p:sldId id="1794" r:id="rId1672"/>
    <p:sldId id="1793" r:id="rId1673"/>
    <p:sldId id="1792" r:id="rId1674"/>
    <p:sldId id="1790" r:id="rId1675"/>
    <p:sldId id="1788" r:id="rId1676"/>
    <p:sldId id="1787" r:id="rId1677"/>
    <p:sldId id="1786" r:id="rId1678"/>
    <p:sldId id="1783" r:id="rId1679"/>
    <p:sldId id="1785" r:id="rId1680"/>
    <p:sldId id="1782" r:id="rId1681"/>
    <p:sldId id="1781" r:id="rId1682"/>
    <p:sldId id="1780" r:id="rId1683"/>
    <p:sldId id="1779" r:id="rId1684"/>
    <p:sldId id="1747" r:id="rId1685"/>
    <p:sldId id="1778" r:id="rId1686"/>
    <p:sldId id="1777" r:id="rId1687"/>
    <p:sldId id="1776" r:id="rId1688"/>
    <p:sldId id="1775" r:id="rId1689"/>
    <p:sldId id="1755" r:id="rId1690"/>
    <p:sldId id="1753" r:id="rId1691"/>
    <p:sldId id="1752" r:id="rId1692"/>
    <p:sldId id="1751" r:id="rId1693"/>
    <p:sldId id="1773" r:id="rId1694"/>
    <p:sldId id="1771" r:id="rId1695"/>
    <p:sldId id="1770" r:id="rId1696"/>
    <p:sldId id="1769" r:id="rId1697"/>
    <p:sldId id="1768" r:id="rId1698"/>
    <p:sldId id="1767" r:id="rId1699"/>
    <p:sldId id="1766" r:id="rId1700"/>
    <p:sldId id="1765" r:id="rId1701"/>
    <p:sldId id="1764" r:id="rId1702"/>
    <p:sldId id="1763" r:id="rId1703"/>
    <p:sldId id="1762" r:id="rId1704"/>
    <p:sldId id="1761" r:id="rId1705"/>
    <p:sldId id="1760" r:id="rId1706"/>
    <p:sldId id="1759" r:id="rId1707"/>
    <p:sldId id="1758" r:id="rId1708"/>
    <p:sldId id="1757" r:id="rId1709"/>
    <p:sldId id="1756" r:id="rId1710"/>
    <p:sldId id="1746" r:id="rId1711"/>
    <p:sldId id="1745" r:id="rId1712"/>
    <p:sldId id="1742" r:id="rId1713"/>
    <p:sldId id="2014" r:id="rId1714"/>
    <p:sldId id="2012" r:id="rId1715"/>
    <p:sldId id="2022" r:id="rId1716"/>
    <p:sldId id="2089" r:id="rId1717"/>
    <p:sldId id="2088" r:id="rId1718"/>
    <p:sldId id="2087" r:id="rId1719"/>
    <p:sldId id="2086" r:id="rId1720"/>
    <p:sldId id="2085" r:id="rId1721"/>
    <p:sldId id="2084" r:id="rId1722"/>
    <p:sldId id="2083" r:id="rId1723"/>
    <p:sldId id="2082" r:id="rId1724"/>
    <p:sldId id="2081" r:id="rId1725"/>
    <p:sldId id="2080" r:id="rId1726"/>
    <p:sldId id="2079" r:id="rId1727"/>
    <p:sldId id="2078" r:id="rId1728"/>
    <p:sldId id="2077" r:id="rId1729"/>
    <p:sldId id="2076" r:id="rId1730"/>
    <p:sldId id="2075" r:id="rId1731"/>
    <p:sldId id="2074" r:id="rId1732"/>
    <p:sldId id="2073" r:id="rId1733"/>
    <p:sldId id="2072" r:id="rId1734"/>
    <p:sldId id="2071" r:id="rId1735"/>
    <p:sldId id="2070" r:id="rId1736"/>
    <p:sldId id="2069" r:id="rId1737"/>
    <p:sldId id="2068" r:id="rId1738"/>
    <p:sldId id="2067" r:id="rId1739"/>
    <p:sldId id="2066" r:id="rId1740"/>
    <p:sldId id="2065" r:id="rId1741"/>
    <p:sldId id="2064" r:id="rId1742"/>
    <p:sldId id="2063" r:id="rId1743"/>
    <p:sldId id="2062" r:id="rId1744"/>
    <p:sldId id="2061" r:id="rId1745"/>
    <p:sldId id="2060" r:id="rId1746"/>
    <p:sldId id="2059" r:id="rId1747"/>
    <p:sldId id="2058" r:id="rId1748"/>
    <p:sldId id="2056" r:id="rId1749"/>
    <p:sldId id="2055" r:id="rId1750"/>
    <p:sldId id="2054" r:id="rId1751"/>
    <p:sldId id="2053" r:id="rId1752"/>
    <p:sldId id="2052" r:id="rId1753"/>
    <p:sldId id="2051" r:id="rId1754"/>
    <p:sldId id="2050" r:id="rId1755"/>
    <p:sldId id="2049" r:id="rId1756"/>
    <p:sldId id="2048" r:id="rId1757"/>
    <p:sldId id="2047" r:id="rId1758"/>
    <p:sldId id="2046" r:id="rId1759"/>
    <p:sldId id="2045" r:id="rId1760"/>
    <p:sldId id="2044" r:id="rId1761"/>
    <p:sldId id="2043" r:id="rId1762"/>
    <p:sldId id="2042" r:id="rId1763"/>
    <p:sldId id="2041" r:id="rId1764"/>
    <p:sldId id="2039" r:id="rId1765"/>
    <p:sldId id="2038" r:id="rId1766"/>
    <p:sldId id="2037" r:id="rId1767"/>
    <p:sldId id="2036" r:id="rId1768"/>
    <p:sldId id="2035" r:id="rId1769"/>
    <p:sldId id="2034" r:id="rId1770"/>
    <p:sldId id="2033" r:id="rId1771"/>
    <p:sldId id="2032" r:id="rId1772"/>
    <p:sldId id="2031" r:id="rId1773"/>
    <p:sldId id="2030" r:id="rId1774"/>
    <p:sldId id="2029" r:id="rId1775"/>
    <p:sldId id="2028" r:id="rId1776"/>
    <p:sldId id="2027" r:id="rId1777"/>
    <p:sldId id="2026" r:id="rId1778"/>
    <p:sldId id="2025" r:id="rId1779"/>
    <p:sldId id="2024" r:id="rId1780"/>
    <p:sldId id="2023" r:id="rId1781"/>
    <p:sldId id="2021" r:id="rId1782"/>
    <p:sldId id="2020" r:id="rId1783"/>
    <p:sldId id="2019" r:id="rId1784"/>
    <p:sldId id="2010" r:id="rId1785"/>
    <p:sldId id="2018" r:id="rId1786"/>
    <p:sldId id="2017" r:id="rId1787"/>
    <p:sldId id="2016" r:id="rId1788"/>
    <p:sldId id="2015" r:id="rId1789"/>
    <p:sldId id="2009" r:id="rId1790"/>
    <p:sldId id="2008" r:id="rId1791"/>
    <p:sldId id="2007" r:id="rId1792"/>
    <p:sldId id="2006" r:id="rId1793"/>
    <p:sldId id="2005" r:id="rId1794"/>
    <p:sldId id="2004" r:id="rId1795"/>
    <p:sldId id="2003" r:id="rId1796"/>
    <p:sldId id="2002" r:id="rId1797"/>
    <p:sldId id="2001" r:id="rId1798"/>
    <p:sldId id="2000" r:id="rId1799"/>
    <p:sldId id="1999" r:id="rId1800"/>
    <p:sldId id="1998" r:id="rId1801"/>
    <p:sldId id="1997" r:id="rId1802"/>
    <p:sldId id="1996" r:id="rId1803"/>
    <p:sldId id="1995" r:id="rId1804"/>
    <p:sldId id="1994" r:id="rId1805"/>
    <p:sldId id="1993" r:id="rId1806"/>
    <p:sldId id="1992" r:id="rId1807"/>
    <p:sldId id="2090" r:id="rId1808"/>
    <p:sldId id="2091" r:id="rId1809"/>
    <p:sldId id="2092" r:id="rId1810"/>
    <p:sldId id="2093" r:id="rId1811"/>
    <p:sldId id="2094" r:id="rId1812"/>
    <p:sldId id="2095" r:id="rId1813"/>
    <p:sldId id="2096" r:id="rId1814"/>
    <p:sldId id="2097" r:id="rId1815"/>
    <p:sldId id="2098" r:id="rId1816"/>
    <p:sldId id="2099" r:id="rId1817"/>
    <p:sldId id="2100" r:id="rId1818"/>
    <p:sldId id="2101" r:id="rId1819"/>
    <p:sldId id="2102" r:id="rId1820"/>
    <p:sldId id="2103" r:id="rId1821"/>
    <p:sldId id="2104" r:id="rId1822"/>
    <p:sldId id="2115" r:id="rId1823"/>
    <p:sldId id="2141" r:id="rId1824"/>
    <p:sldId id="2140" r:id="rId1825"/>
    <p:sldId id="2139" r:id="rId1826"/>
    <p:sldId id="2138" r:id="rId1827"/>
    <p:sldId id="2137" r:id="rId1828"/>
    <p:sldId id="2136" r:id="rId1829"/>
    <p:sldId id="2135" r:id="rId1830"/>
    <p:sldId id="2134" r:id="rId1831"/>
    <p:sldId id="2133" r:id="rId1832"/>
    <p:sldId id="2132" r:id="rId1833"/>
    <p:sldId id="2131" r:id="rId1834"/>
    <p:sldId id="2130" r:id="rId1835"/>
    <p:sldId id="2129" r:id="rId1836"/>
    <p:sldId id="2128" r:id="rId1837"/>
    <p:sldId id="2127" r:id="rId1838"/>
    <p:sldId id="2126" r:id="rId1839"/>
    <p:sldId id="2125" r:id="rId1840"/>
    <p:sldId id="2124" r:id="rId1841"/>
    <p:sldId id="2123" r:id="rId1842"/>
    <p:sldId id="2122" r:id="rId1843"/>
    <p:sldId id="2121" r:id="rId1844"/>
    <p:sldId id="2120" r:id="rId1845"/>
    <p:sldId id="2119" r:id="rId1846"/>
    <p:sldId id="2118" r:id="rId1847"/>
    <p:sldId id="2117" r:id="rId1848"/>
    <p:sldId id="2116" r:id="rId1849"/>
    <p:sldId id="2114" r:id="rId1850"/>
    <p:sldId id="2113" r:id="rId1851"/>
    <p:sldId id="2112" r:id="rId1852"/>
    <p:sldId id="2111" r:id="rId1853"/>
    <p:sldId id="2110" r:id="rId1854"/>
    <p:sldId id="2109" r:id="rId1855"/>
    <p:sldId id="2108" r:id="rId1856"/>
    <p:sldId id="2106" r:id="rId1857"/>
    <p:sldId id="2107" r:id="rId1858"/>
    <p:sldId id="2142" r:id="rId1859"/>
    <p:sldId id="2143" r:id="rId1860"/>
    <p:sldId id="2144" r:id="rId1861"/>
    <p:sldId id="2145" r:id="rId1862"/>
    <p:sldId id="2146" r:id="rId1863"/>
    <p:sldId id="2147" r:id="rId1864"/>
    <p:sldId id="2148" r:id="rId1865"/>
    <p:sldId id="2176" r:id="rId1866"/>
    <p:sldId id="2175" r:id="rId1867"/>
    <p:sldId id="2174" r:id="rId1868"/>
    <p:sldId id="2173" r:id="rId1869"/>
    <p:sldId id="2172" r:id="rId1870"/>
    <p:sldId id="2171" r:id="rId1871"/>
    <p:sldId id="2170" r:id="rId1872"/>
    <p:sldId id="2169" r:id="rId1873"/>
    <p:sldId id="2168" r:id="rId1874"/>
    <p:sldId id="2167" r:id="rId1875"/>
    <p:sldId id="2166" r:id="rId1876"/>
    <p:sldId id="2165" r:id="rId1877"/>
    <p:sldId id="2164" r:id="rId1878"/>
    <p:sldId id="2163" r:id="rId1879"/>
    <p:sldId id="2162" r:id="rId1880"/>
    <p:sldId id="2161" r:id="rId1881"/>
    <p:sldId id="2160" r:id="rId1882"/>
    <p:sldId id="2159" r:id="rId1883"/>
    <p:sldId id="2158" r:id="rId1884"/>
    <p:sldId id="2157" r:id="rId1885"/>
    <p:sldId id="2156" r:id="rId1886"/>
    <p:sldId id="2155" r:id="rId1887"/>
    <p:sldId id="2154" r:id="rId1888"/>
    <p:sldId id="2153" r:id="rId1889"/>
    <p:sldId id="2152" r:id="rId1890"/>
    <p:sldId id="2149" r:id="rId1891"/>
    <p:sldId id="2183" r:id="rId1892"/>
    <p:sldId id="2182" r:id="rId1893"/>
    <p:sldId id="2181" r:id="rId1894"/>
    <p:sldId id="2180" r:id="rId1895"/>
    <p:sldId id="2179" r:id="rId1896"/>
    <p:sldId id="2150" r:id="rId1897"/>
    <p:sldId id="2178" r:id="rId1898"/>
    <p:sldId id="2177" r:id="rId1899"/>
    <p:sldId id="2151" r:id="rId1900"/>
    <p:sldId id="2184" r:id="rId1901"/>
    <p:sldId id="2185" r:id="rId1902"/>
    <p:sldId id="2186" r:id="rId1903"/>
    <p:sldId id="2187" r:id="rId1904"/>
    <p:sldId id="2188" r:id="rId1905"/>
    <p:sldId id="2189" r:id="rId1906"/>
    <p:sldId id="2190" r:id="rId1907"/>
    <p:sldId id="2191" r:id="rId1908"/>
    <p:sldId id="2192" r:id="rId1909"/>
    <p:sldId id="2197" r:id="rId1910"/>
    <p:sldId id="2196" r:id="rId1911"/>
    <p:sldId id="2209" r:id="rId1912"/>
    <p:sldId id="2219" r:id="rId1913"/>
    <p:sldId id="2228" r:id="rId1914"/>
    <p:sldId id="2227" r:id="rId1915"/>
    <p:sldId id="2226" r:id="rId1916"/>
    <p:sldId id="2225" r:id="rId1917"/>
    <p:sldId id="2224" r:id="rId1918"/>
    <p:sldId id="2223" r:id="rId1919"/>
    <p:sldId id="2222" r:id="rId1920"/>
    <p:sldId id="2221" r:id="rId1921"/>
    <p:sldId id="2220" r:id="rId1922"/>
    <p:sldId id="2218" r:id="rId1923"/>
    <p:sldId id="2217" r:id="rId1924"/>
    <p:sldId id="2216" r:id="rId1925"/>
    <p:sldId id="2215" r:id="rId1926"/>
    <p:sldId id="2214" r:id="rId1927"/>
    <p:sldId id="2213" r:id="rId1928"/>
    <p:sldId id="2212" r:id="rId1929"/>
    <p:sldId id="2211" r:id="rId1930"/>
    <p:sldId id="2210" r:id="rId1931"/>
    <p:sldId id="2208" r:id="rId1932"/>
    <p:sldId id="2207" r:id="rId1933"/>
    <p:sldId id="2206" r:id="rId1934"/>
    <p:sldId id="2205" r:id="rId1935"/>
    <p:sldId id="2204" r:id="rId1936"/>
    <p:sldId id="2203" r:id="rId1937"/>
    <p:sldId id="2202" r:id="rId1938"/>
    <p:sldId id="2201" r:id="rId1939"/>
    <p:sldId id="2200" r:id="rId1940"/>
    <p:sldId id="2194" r:id="rId1941"/>
    <p:sldId id="2199" r:id="rId1942"/>
    <p:sldId id="2198" r:id="rId1943"/>
    <p:sldId id="2234" r:id="rId1944"/>
    <p:sldId id="2327" r:id="rId1945"/>
    <p:sldId id="2326" r:id="rId1946"/>
    <p:sldId id="2325" r:id="rId1947"/>
    <p:sldId id="2324" r:id="rId1948"/>
    <p:sldId id="2323" r:id="rId1949"/>
    <p:sldId id="2322" r:id="rId1950"/>
    <p:sldId id="2321" r:id="rId1951"/>
    <p:sldId id="2320" r:id="rId1952"/>
    <p:sldId id="2319" r:id="rId1953"/>
    <p:sldId id="2233" r:id="rId1954"/>
    <p:sldId id="2232" r:id="rId1955"/>
    <p:sldId id="2231" r:id="rId1956"/>
    <p:sldId id="2230" r:id="rId1957"/>
    <p:sldId id="2229" r:id="rId1958"/>
    <p:sldId id="2193" r:id="rId1959"/>
    <p:sldId id="2243" r:id="rId1960"/>
    <p:sldId id="2242" r:id="rId1961"/>
    <p:sldId id="2241" r:id="rId1962"/>
    <p:sldId id="2240" r:id="rId1963"/>
    <p:sldId id="2239" r:id="rId1964"/>
    <p:sldId id="2238" r:id="rId1965"/>
    <p:sldId id="2237" r:id="rId1966"/>
    <p:sldId id="2235" r:id="rId1967"/>
    <p:sldId id="2236" r:id="rId19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CC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47" autoAdjust="0"/>
    <p:restoredTop sz="94660"/>
  </p:normalViewPr>
  <p:slideViewPr>
    <p:cSldViewPr>
      <p:cViewPr varScale="1">
        <p:scale>
          <a:sx n="86" d="100"/>
          <a:sy n="86" d="100"/>
        </p:scale>
        <p:origin x="-148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522" Type="http://schemas.openxmlformats.org/officeDocument/2006/relationships/slide" Target="slides/slide1521.xml"/><Relationship Id="rId1827" Type="http://schemas.openxmlformats.org/officeDocument/2006/relationships/slide" Target="slides/slide1826.xml"/><Relationship Id="rId21" Type="http://schemas.openxmlformats.org/officeDocument/2006/relationships/slide" Target="slides/slide2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682" Type="http://schemas.openxmlformats.org/officeDocument/2006/relationships/slide" Target="slides/slide68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987" Type="http://schemas.openxmlformats.org/officeDocument/2006/relationships/slide" Target="slides/slide986.xml"/><Relationship Id="rId1172" Type="http://schemas.openxmlformats.org/officeDocument/2006/relationships/slide" Target="slides/slide1171.xml"/><Relationship Id="rId402" Type="http://schemas.openxmlformats.org/officeDocument/2006/relationships/slide" Target="slides/slide401.xml"/><Relationship Id="rId847" Type="http://schemas.openxmlformats.org/officeDocument/2006/relationships/slide" Target="slides/slide846.xml"/><Relationship Id="rId1032" Type="http://schemas.openxmlformats.org/officeDocument/2006/relationships/slide" Target="slides/slide1031.xml"/><Relationship Id="rId1477" Type="http://schemas.openxmlformats.org/officeDocument/2006/relationships/slide" Target="slides/slide1476.xml"/><Relationship Id="rId1684" Type="http://schemas.openxmlformats.org/officeDocument/2006/relationships/slide" Target="slides/slide1683.xml"/><Relationship Id="rId1891" Type="http://schemas.openxmlformats.org/officeDocument/2006/relationships/slide" Target="slides/slide1890.xml"/><Relationship Id="rId707" Type="http://schemas.openxmlformats.org/officeDocument/2006/relationships/slide" Target="slides/slide706.xml"/><Relationship Id="rId914" Type="http://schemas.openxmlformats.org/officeDocument/2006/relationships/slide" Target="slides/slide913.xml"/><Relationship Id="rId1337" Type="http://schemas.openxmlformats.org/officeDocument/2006/relationships/slide" Target="slides/slide1336.xml"/><Relationship Id="rId1544" Type="http://schemas.openxmlformats.org/officeDocument/2006/relationships/slide" Target="slides/slide1543.xml"/><Relationship Id="rId1751" Type="http://schemas.openxmlformats.org/officeDocument/2006/relationships/slide" Target="slides/slide1750.xml"/><Relationship Id="rId43" Type="http://schemas.openxmlformats.org/officeDocument/2006/relationships/slide" Target="slides/slide42.xml"/><Relationship Id="rId1404" Type="http://schemas.openxmlformats.org/officeDocument/2006/relationships/slide" Target="slides/slide1403.xml"/><Relationship Id="rId1611" Type="http://schemas.openxmlformats.org/officeDocument/2006/relationships/slide" Target="slides/slide1610.xml"/><Relationship Id="rId1849" Type="http://schemas.openxmlformats.org/officeDocument/2006/relationships/slide" Target="slides/slide1848.xml"/><Relationship Id="rId192" Type="http://schemas.openxmlformats.org/officeDocument/2006/relationships/slide" Target="slides/slide191.xml"/><Relationship Id="rId1709" Type="http://schemas.openxmlformats.org/officeDocument/2006/relationships/slide" Target="slides/slide1708.xml"/><Relationship Id="rId1916" Type="http://schemas.openxmlformats.org/officeDocument/2006/relationships/slide" Target="slides/slide1915.xml"/><Relationship Id="rId497" Type="http://schemas.openxmlformats.org/officeDocument/2006/relationships/slide" Target="slides/slide496.xml"/><Relationship Id="rId357" Type="http://schemas.openxmlformats.org/officeDocument/2006/relationships/slide" Target="slides/slide356.xml"/><Relationship Id="rId1194" Type="http://schemas.openxmlformats.org/officeDocument/2006/relationships/slide" Target="slides/slide1193.xml"/><Relationship Id="rId217" Type="http://schemas.openxmlformats.org/officeDocument/2006/relationships/slide" Target="slides/slide216.xml"/><Relationship Id="rId564" Type="http://schemas.openxmlformats.org/officeDocument/2006/relationships/slide" Target="slides/slide563.xml"/><Relationship Id="rId771" Type="http://schemas.openxmlformats.org/officeDocument/2006/relationships/slide" Target="slides/slide770.xml"/><Relationship Id="rId869" Type="http://schemas.openxmlformats.org/officeDocument/2006/relationships/slide" Target="slides/slide868.xml"/><Relationship Id="rId1499" Type="http://schemas.openxmlformats.org/officeDocument/2006/relationships/slide" Target="slides/slide1498.xml"/><Relationship Id="rId424" Type="http://schemas.openxmlformats.org/officeDocument/2006/relationships/slide" Target="slides/slide423.xml"/><Relationship Id="rId631" Type="http://schemas.openxmlformats.org/officeDocument/2006/relationships/slide" Target="slides/slide630.xml"/><Relationship Id="rId729" Type="http://schemas.openxmlformats.org/officeDocument/2006/relationships/slide" Target="slides/slide728.xml"/><Relationship Id="rId1054" Type="http://schemas.openxmlformats.org/officeDocument/2006/relationships/slide" Target="slides/slide1053.xml"/><Relationship Id="rId1261" Type="http://schemas.openxmlformats.org/officeDocument/2006/relationships/slide" Target="slides/slide1260.xml"/><Relationship Id="rId1359" Type="http://schemas.openxmlformats.org/officeDocument/2006/relationships/slide" Target="slides/slide1358.xml"/><Relationship Id="rId936" Type="http://schemas.openxmlformats.org/officeDocument/2006/relationships/slide" Target="slides/slide935.xml"/><Relationship Id="rId1121" Type="http://schemas.openxmlformats.org/officeDocument/2006/relationships/slide" Target="slides/slide1120.xml"/><Relationship Id="rId1219" Type="http://schemas.openxmlformats.org/officeDocument/2006/relationships/slide" Target="slides/slide1218.xml"/><Relationship Id="rId1566" Type="http://schemas.openxmlformats.org/officeDocument/2006/relationships/slide" Target="slides/slide1565.xml"/><Relationship Id="rId1773" Type="http://schemas.openxmlformats.org/officeDocument/2006/relationships/slide" Target="slides/slide1772.xml"/><Relationship Id="rId65" Type="http://schemas.openxmlformats.org/officeDocument/2006/relationships/slide" Target="slides/slide64.xml"/><Relationship Id="rId1426" Type="http://schemas.openxmlformats.org/officeDocument/2006/relationships/slide" Target="slides/slide1425.xml"/><Relationship Id="rId1633" Type="http://schemas.openxmlformats.org/officeDocument/2006/relationships/slide" Target="slides/slide1632.xml"/><Relationship Id="rId1840" Type="http://schemas.openxmlformats.org/officeDocument/2006/relationships/slide" Target="slides/slide1839.xml"/><Relationship Id="rId1700" Type="http://schemas.openxmlformats.org/officeDocument/2006/relationships/slide" Target="slides/slide1699.xml"/><Relationship Id="rId1938" Type="http://schemas.openxmlformats.org/officeDocument/2006/relationships/slide" Target="slides/slide1937.xml"/><Relationship Id="rId281" Type="http://schemas.openxmlformats.org/officeDocument/2006/relationships/slide" Target="slides/slide280.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slide" Target="slides/slide585.xml"/><Relationship Id="rId793" Type="http://schemas.openxmlformats.org/officeDocument/2006/relationships/slide" Target="slides/slide792.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653" Type="http://schemas.openxmlformats.org/officeDocument/2006/relationships/slide" Target="slides/slide652.xml"/><Relationship Id="rId1076" Type="http://schemas.openxmlformats.org/officeDocument/2006/relationships/slide" Target="slides/slide1075.xml"/><Relationship Id="rId1283" Type="http://schemas.openxmlformats.org/officeDocument/2006/relationships/slide" Target="slides/slide1282.xml"/><Relationship Id="rId1490" Type="http://schemas.openxmlformats.org/officeDocument/2006/relationships/slide" Target="slides/slide1489.xml"/><Relationship Id="rId306" Type="http://schemas.openxmlformats.org/officeDocument/2006/relationships/slide" Target="slides/slide305.xml"/><Relationship Id="rId860" Type="http://schemas.openxmlformats.org/officeDocument/2006/relationships/slide" Target="slides/slide859.xml"/><Relationship Id="rId958" Type="http://schemas.openxmlformats.org/officeDocument/2006/relationships/slide" Target="slides/slide957.xml"/><Relationship Id="rId1143" Type="http://schemas.openxmlformats.org/officeDocument/2006/relationships/slide" Target="slides/slide1142.xml"/><Relationship Id="rId1588" Type="http://schemas.openxmlformats.org/officeDocument/2006/relationships/slide" Target="slides/slide1587.xml"/><Relationship Id="rId1795" Type="http://schemas.openxmlformats.org/officeDocument/2006/relationships/slide" Target="slides/slide1794.xml"/><Relationship Id="rId87" Type="http://schemas.openxmlformats.org/officeDocument/2006/relationships/slide" Target="slides/slide86.xml"/><Relationship Id="rId513" Type="http://schemas.openxmlformats.org/officeDocument/2006/relationships/slide" Target="slides/slide512.xml"/><Relationship Id="rId720" Type="http://schemas.openxmlformats.org/officeDocument/2006/relationships/slide" Target="slides/slide719.xml"/><Relationship Id="rId818" Type="http://schemas.openxmlformats.org/officeDocument/2006/relationships/slide" Target="slides/slide817.xml"/><Relationship Id="rId1350" Type="http://schemas.openxmlformats.org/officeDocument/2006/relationships/slide" Target="slides/slide1349.xml"/><Relationship Id="rId1448" Type="http://schemas.openxmlformats.org/officeDocument/2006/relationships/slide" Target="slides/slide1447.xml"/><Relationship Id="rId1655" Type="http://schemas.openxmlformats.org/officeDocument/2006/relationships/slide" Target="slides/slide1654.xml"/><Relationship Id="rId1003" Type="http://schemas.openxmlformats.org/officeDocument/2006/relationships/slide" Target="slides/slide1002.xml"/><Relationship Id="rId1210" Type="http://schemas.openxmlformats.org/officeDocument/2006/relationships/slide" Target="slides/slide1209.xml"/><Relationship Id="rId1308" Type="http://schemas.openxmlformats.org/officeDocument/2006/relationships/slide" Target="slides/slide1307.xml"/><Relationship Id="rId1862" Type="http://schemas.openxmlformats.org/officeDocument/2006/relationships/slide" Target="slides/slide1861.xml"/><Relationship Id="rId1515" Type="http://schemas.openxmlformats.org/officeDocument/2006/relationships/slide" Target="slides/slide1514.xml"/><Relationship Id="rId1722" Type="http://schemas.openxmlformats.org/officeDocument/2006/relationships/slide" Target="slides/slide1721.xml"/><Relationship Id="rId14" Type="http://schemas.openxmlformats.org/officeDocument/2006/relationships/slide" Target="slides/slide13.xml"/><Relationship Id="rId163" Type="http://schemas.openxmlformats.org/officeDocument/2006/relationships/slide" Target="slides/slide162.xml"/><Relationship Id="rId370" Type="http://schemas.openxmlformats.org/officeDocument/2006/relationships/slide" Target="slides/slide369.xml"/><Relationship Id="rId230" Type="http://schemas.openxmlformats.org/officeDocument/2006/relationships/slide" Target="slides/slide229.xml"/><Relationship Id="rId468" Type="http://schemas.openxmlformats.org/officeDocument/2006/relationships/slide" Target="slides/slide467.xml"/><Relationship Id="rId675" Type="http://schemas.openxmlformats.org/officeDocument/2006/relationships/slide" Target="slides/slide674.xml"/><Relationship Id="rId882" Type="http://schemas.openxmlformats.org/officeDocument/2006/relationships/slide" Target="slides/slide881.xml"/><Relationship Id="rId1098" Type="http://schemas.openxmlformats.org/officeDocument/2006/relationships/slide" Target="slides/slide1097.xml"/><Relationship Id="rId328" Type="http://schemas.openxmlformats.org/officeDocument/2006/relationships/slide" Target="slides/slide327.xml"/><Relationship Id="rId535" Type="http://schemas.openxmlformats.org/officeDocument/2006/relationships/slide" Target="slides/slide534.xml"/><Relationship Id="rId742" Type="http://schemas.openxmlformats.org/officeDocument/2006/relationships/slide" Target="slides/slide741.xml"/><Relationship Id="rId1165" Type="http://schemas.openxmlformats.org/officeDocument/2006/relationships/slide" Target="slides/slide1164.xml"/><Relationship Id="rId1372" Type="http://schemas.openxmlformats.org/officeDocument/2006/relationships/slide" Target="slides/slide1371.xml"/><Relationship Id="rId602" Type="http://schemas.openxmlformats.org/officeDocument/2006/relationships/slide" Target="slides/slide601.xml"/><Relationship Id="rId1025" Type="http://schemas.openxmlformats.org/officeDocument/2006/relationships/slide" Target="slides/slide1024.xml"/><Relationship Id="rId1232" Type="http://schemas.openxmlformats.org/officeDocument/2006/relationships/slide" Target="slides/slide1231.xml"/><Relationship Id="rId1677" Type="http://schemas.openxmlformats.org/officeDocument/2006/relationships/slide" Target="slides/slide1676.xml"/><Relationship Id="rId1884" Type="http://schemas.openxmlformats.org/officeDocument/2006/relationships/slide" Target="slides/slide1883.xml"/><Relationship Id="rId907" Type="http://schemas.openxmlformats.org/officeDocument/2006/relationships/slide" Target="slides/slide906.xml"/><Relationship Id="rId1537" Type="http://schemas.openxmlformats.org/officeDocument/2006/relationships/slide" Target="slides/slide1536.xml"/><Relationship Id="rId1744" Type="http://schemas.openxmlformats.org/officeDocument/2006/relationships/slide" Target="slides/slide1743.xml"/><Relationship Id="rId1951" Type="http://schemas.openxmlformats.org/officeDocument/2006/relationships/slide" Target="slides/slide1950.xml"/><Relationship Id="rId36" Type="http://schemas.openxmlformats.org/officeDocument/2006/relationships/slide" Target="slides/slide35.xml"/><Relationship Id="rId1604" Type="http://schemas.openxmlformats.org/officeDocument/2006/relationships/slide" Target="slides/slide1603.xml"/><Relationship Id="rId185" Type="http://schemas.openxmlformats.org/officeDocument/2006/relationships/slide" Target="slides/slide184.xml"/><Relationship Id="rId1811" Type="http://schemas.openxmlformats.org/officeDocument/2006/relationships/slide" Target="slides/slide1810.xml"/><Relationship Id="rId1909" Type="http://schemas.openxmlformats.org/officeDocument/2006/relationships/slide" Target="slides/slide1908.xml"/><Relationship Id="rId392" Type="http://schemas.openxmlformats.org/officeDocument/2006/relationships/slide" Target="slides/slide391.xml"/><Relationship Id="rId697" Type="http://schemas.openxmlformats.org/officeDocument/2006/relationships/slide" Target="slides/slide696.xml"/><Relationship Id="rId252" Type="http://schemas.openxmlformats.org/officeDocument/2006/relationships/slide" Target="slides/slide251.xml"/><Relationship Id="rId1187" Type="http://schemas.openxmlformats.org/officeDocument/2006/relationships/slide" Target="slides/slide1186.xml"/><Relationship Id="rId112" Type="http://schemas.openxmlformats.org/officeDocument/2006/relationships/slide" Target="slides/slide111.xml"/><Relationship Id="rId557" Type="http://schemas.openxmlformats.org/officeDocument/2006/relationships/slide" Target="slides/slide556.xml"/><Relationship Id="rId764" Type="http://schemas.openxmlformats.org/officeDocument/2006/relationships/slide" Target="slides/slide763.xml"/><Relationship Id="rId971" Type="http://schemas.openxmlformats.org/officeDocument/2006/relationships/slide" Target="slides/slide970.xml"/><Relationship Id="rId1394" Type="http://schemas.openxmlformats.org/officeDocument/2006/relationships/slide" Target="slides/slide1393.xml"/><Relationship Id="rId1699" Type="http://schemas.openxmlformats.org/officeDocument/2006/relationships/slide" Target="slides/slide1698.xml"/><Relationship Id="rId417" Type="http://schemas.openxmlformats.org/officeDocument/2006/relationships/slide" Target="slides/slide416.xml"/><Relationship Id="rId624" Type="http://schemas.openxmlformats.org/officeDocument/2006/relationships/slide" Target="slides/slide623.xml"/><Relationship Id="rId831" Type="http://schemas.openxmlformats.org/officeDocument/2006/relationships/slide" Target="slides/slide830.xml"/><Relationship Id="rId1047" Type="http://schemas.openxmlformats.org/officeDocument/2006/relationships/slide" Target="slides/slide1046.xml"/><Relationship Id="rId1254" Type="http://schemas.openxmlformats.org/officeDocument/2006/relationships/slide" Target="slides/slide1253.xml"/><Relationship Id="rId1461" Type="http://schemas.openxmlformats.org/officeDocument/2006/relationships/slide" Target="slides/slide1460.xml"/><Relationship Id="rId929" Type="http://schemas.openxmlformats.org/officeDocument/2006/relationships/slide" Target="slides/slide928.xml"/><Relationship Id="rId1114" Type="http://schemas.openxmlformats.org/officeDocument/2006/relationships/slide" Target="slides/slide1113.xml"/><Relationship Id="rId1321" Type="http://schemas.openxmlformats.org/officeDocument/2006/relationships/slide" Target="slides/slide1320.xml"/><Relationship Id="rId1559" Type="http://schemas.openxmlformats.org/officeDocument/2006/relationships/slide" Target="slides/slide1558.xml"/><Relationship Id="rId1766" Type="http://schemas.openxmlformats.org/officeDocument/2006/relationships/slide" Target="slides/slide1765.xml"/><Relationship Id="rId58" Type="http://schemas.openxmlformats.org/officeDocument/2006/relationships/slide" Target="slides/slide57.xml"/><Relationship Id="rId1419" Type="http://schemas.openxmlformats.org/officeDocument/2006/relationships/slide" Target="slides/slide1418.xml"/><Relationship Id="rId1626" Type="http://schemas.openxmlformats.org/officeDocument/2006/relationships/slide" Target="slides/slide1625.xml"/><Relationship Id="rId1833" Type="http://schemas.openxmlformats.org/officeDocument/2006/relationships/slide" Target="slides/slide1832.xml"/><Relationship Id="rId1900" Type="http://schemas.openxmlformats.org/officeDocument/2006/relationships/slide" Target="slides/slide1899.xml"/><Relationship Id="rId274" Type="http://schemas.openxmlformats.org/officeDocument/2006/relationships/slide" Target="slides/slide273.xml"/><Relationship Id="rId481" Type="http://schemas.openxmlformats.org/officeDocument/2006/relationships/slide" Target="slides/slide480.xml"/><Relationship Id="rId134" Type="http://schemas.openxmlformats.org/officeDocument/2006/relationships/slide" Target="slides/slide133.xml"/><Relationship Id="rId579" Type="http://schemas.openxmlformats.org/officeDocument/2006/relationships/slide" Target="slides/slide578.xml"/><Relationship Id="rId786" Type="http://schemas.openxmlformats.org/officeDocument/2006/relationships/slide" Target="slides/slide785.xml"/><Relationship Id="rId993" Type="http://schemas.openxmlformats.org/officeDocument/2006/relationships/slide" Target="slides/slide992.xml"/><Relationship Id="rId341" Type="http://schemas.openxmlformats.org/officeDocument/2006/relationships/slide" Target="slides/slide340.xml"/><Relationship Id="rId439" Type="http://schemas.openxmlformats.org/officeDocument/2006/relationships/slide" Target="slides/slide438.xml"/><Relationship Id="rId646" Type="http://schemas.openxmlformats.org/officeDocument/2006/relationships/slide" Target="slides/slide645.xml"/><Relationship Id="rId1069" Type="http://schemas.openxmlformats.org/officeDocument/2006/relationships/slide" Target="slides/slide1068.xml"/><Relationship Id="rId1276" Type="http://schemas.openxmlformats.org/officeDocument/2006/relationships/slide" Target="slides/slide1275.xml"/><Relationship Id="rId1483" Type="http://schemas.openxmlformats.org/officeDocument/2006/relationships/slide" Target="slides/slide1482.xml"/><Relationship Id="rId201" Type="http://schemas.openxmlformats.org/officeDocument/2006/relationships/slide" Target="slides/slide200.xml"/><Relationship Id="rId506" Type="http://schemas.openxmlformats.org/officeDocument/2006/relationships/slide" Target="slides/slide505.xml"/><Relationship Id="rId853" Type="http://schemas.openxmlformats.org/officeDocument/2006/relationships/slide" Target="slides/slide852.xml"/><Relationship Id="rId1136" Type="http://schemas.openxmlformats.org/officeDocument/2006/relationships/slide" Target="slides/slide1135.xml"/><Relationship Id="rId1690" Type="http://schemas.openxmlformats.org/officeDocument/2006/relationships/slide" Target="slides/slide1689.xml"/><Relationship Id="rId1788" Type="http://schemas.openxmlformats.org/officeDocument/2006/relationships/slide" Target="slides/slide1787.xml"/><Relationship Id="rId713" Type="http://schemas.openxmlformats.org/officeDocument/2006/relationships/slide" Target="slides/slide712.xml"/><Relationship Id="rId920" Type="http://schemas.openxmlformats.org/officeDocument/2006/relationships/slide" Target="slides/slide919.xml"/><Relationship Id="rId1343" Type="http://schemas.openxmlformats.org/officeDocument/2006/relationships/slide" Target="slides/slide1342.xml"/><Relationship Id="rId1550" Type="http://schemas.openxmlformats.org/officeDocument/2006/relationships/slide" Target="slides/slide1549.xml"/><Relationship Id="rId1648" Type="http://schemas.openxmlformats.org/officeDocument/2006/relationships/slide" Target="slides/slide1647.xml"/><Relationship Id="rId1203" Type="http://schemas.openxmlformats.org/officeDocument/2006/relationships/slide" Target="slides/slide1202.xml"/><Relationship Id="rId1410" Type="http://schemas.openxmlformats.org/officeDocument/2006/relationships/slide" Target="slides/slide1409.xml"/><Relationship Id="rId1508" Type="http://schemas.openxmlformats.org/officeDocument/2006/relationships/slide" Target="slides/slide1507.xml"/><Relationship Id="rId1855" Type="http://schemas.openxmlformats.org/officeDocument/2006/relationships/slide" Target="slides/slide1854.xml"/><Relationship Id="rId1715" Type="http://schemas.openxmlformats.org/officeDocument/2006/relationships/slide" Target="slides/slide1714.xml"/><Relationship Id="rId1922" Type="http://schemas.openxmlformats.org/officeDocument/2006/relationships/slide" Target="slides/slide1921.xml"/><Relationship Id="rId296" Type="http://schemas.openxmlformats.org/officeDocument/2006/relationships/slide" Target="slides/slide295.xml"/><Relationship Id="rId156" Type="http://schemas.openxmlformats.org/officeDocument/2006/relationships/slide" Target="slides/slide155.xml"/><Relationship Id="rId363" Type="http://schemas.openxmlformats.org/officeDocument/2006/relationships/slide" Target="slides/slide362.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668" Type="http://schemas.openxmlformats.org/officeDocument/2006/relationships/slide" Target="slides/slide667.xml"/><Relationship Id="rId875" Type="http://schemas.openxmlformats.org/officeDocument/2006/relationships/slide" Target="slides/slide874.xml"/><Relationship Id="rId1060" Type="http://schemas.openxmlformats.org/officeDocument/2006/relationships/slide" Target="slides/slide1059.xml"/><Relationship Id="rId1298" Type="http://schemas.openxmlformats.org/officeDocument/2006/relationships/slide" Target="slides/slide1297.xml"/><Relationship Id="rId528" Type="http://schemas.openxmlformats.org/officeDocument/2006/relationships/slide" Target="slides/slide527.xml"/><Relationship Id="rId735" Type="http://schemas.openxmlformats.org/officeDocument/2006/relationships/slide" Target="slides/slide734.xml"/><Relationship Id="rId942" Type="http://schemas.openxmlformats.org/officeDocument/2006/relationships/slide" Target="slides/slide941.xml"/><Relationship Id="rId1158" Type="http://schemas.openxmlformats.org/officeDocument/2006/relationships/slide" Target="slides/slide1157.xml"/><Relationship Id="rId1365" Type="http://schemas.openxmlformats.org/officeDocument/2006/relationships/slide" Target="slides/slide1364.xml"/><Relationship Id="rId1572" Type="http://schemas.openxmlformats.org/officeDocument/2006/relationships/slide" Target="slides/slide1571.xml"/><Relationship Id="rId1018" Type="http://schemas.openxmlformats.org/officeDocument/2006/relationships/slide" Target="slides/slide1017.xml"/><Relationship Id="rId1225" Type="http://schemas.openxmlformats.org/officeDocument/2006/relationships/slide" Target="slides/slide1224.xml"/><Relationship Id="rId1432" Type="http://schemas.openxmlformats.org/officeDocument/2006/relationships/slide" Target="slides/slide1431.xml"/><Relationship Id="rId1877" Type="http://schemas.openxmlformats.org/officeDocument/2006/relationships/slide" Target="slides/slide1876.xml"/><Relationship Id="rId71" Type="http://schemas.openxmlformats.org/officeDocument/2006/relationships/slide" Target="slides/slide70.xml"/><Relationship Id="rId802" Type="http://schemas.openxmlformats.org/officeDocument/2006/relationships/slide" Target="slides/slide801.xml"/><Relationship Id="rId1737" Type="http://schemas.openxmlformats.org/officeDocument/2006/relationships/slide" Target="slides/slide1736.xml"/><Relationship Id="rId1944" Type="http://schemas.openxmlformats.org/officeDocument/2006/relationships/slide" Target="slides/slide1943.xml"/><Relationship Id="rId29" Type="http://schemas.openxmlformats.org/officeDocument/2006/relationships/slide" Target="slides/slide28.xml"/><Relationship Id="rId178" Type="http://schemas.openxmlformats.org/officeDocument/2006/relationships/slide" Target="slides/slide177.xml"/><Relationship Id="rId1804" Type="http://schemas.openxmlformats.org/officeDocument/2006/relationships/slide" Target="slides/slide1803.xml"/><Relationship Id="rId385" Type="http://schemas.openxmlformats.org/officeDocument/2006/relationships/slide" Target="slides/slide384.xml"/><Relationship Id="rId592" Type="http://schemas.openxmlformats.org/officeDocument/2006/relationships/slide" Target="slides/slide591.xml"/><Relationship Id="rId245" Type="http://schemas.openxmlformats.org/officeDocument/2006/relationships/slide" Target="slides/slide244.xml"/><Relationship Id="rId452" Type="http://schemas.openxmlformats.org/officeDocument/2006/relationships/slide" Target="slides/slide451.xml"/><Relationship Id="rId897" Type="http://schemas.openxmlformats.org/officeDocument/2006/relationships/slide" Target="slides/slide896.xml"/><Relationship Id="rId1082" Type="http://schemas.openxmlformats.org/officeDocument/2006/relationships/slide" Target="slides/slide1081.xml"/><Relationship Id="rId105" Type="http://schemas.openxmlformats.org/officeDocument/2006/relationships/slide" Target="slides/slide104.xml"/><Relationship Id="rId312" Type="http://schemas.openxmlformats.org/officeDocument/2006/relationships/slide" Target="slides/slide311.xml"/><Relationship Id="rId757" Type="http://schemas.openxmlformats.org/officeDocument/2006/relationships/slide" Target="slides/slide756.xml"/><Relationship Id="rId964" Type="http://schemas.openxmlformats.org/officeDocument/2006/relationships/slide" Target="slides/slide963.xml"/><Relationship Id="rId1387" Type="http://schemas.openxmlformats.org/officeDocument/2006/relationships/slide" Target="slides/slide1386.xml"/><Relationship Id="rId1594" Type="http://schemas.openxmlformats.org/officeDocument/2006/relationships/slide" Target="slides/slide1593.xml"/><Relationship Id="rId93" Type="http://schemas.openxmlformats.org/officeDocument/2006/relationships/slide" Target="slides/slide92.xml"/><Relationship Id="rId617" Type="http://schemas.openxmlformats.org/officeDocument/2006/relationships/slide" Target="slides/slide616.xml"/><Relationship Id="rId824" Type="http://schemas.openxmlformats.org/officeDocument/2006/relationships/slide" Target="slides/slide823.xml"/><Relationship Id="rId1247" Type="http://schemas.openxmlformats.org/officeDocument/2006/relationships/slide" Target="slides/slide1246.xml"/><Relationship Id="rId1454" Type="http://schemas.openxmlformats.org/officeDocument/2006/relationships/slide" Target="slides/slide1453.xml"/><Relationship Id="rId1661" Type="http://schemas.openxmlformats.org/officeDocument/2006/relationships/slide" Target="slides/slide1660.xml"/><Relationship Id="rId1899" Type="http://schemas.openxmlformats.org/officeDocument/2006/relationships/slide" Target="slides/slide1898.xml"/><Relationship Id="rId1107" Type="http://schemas.openxmlformats.org/officeDocument/2006/relationships/slide" Target="slides/slide1106.xml"/><Relationship Id="rId1314" Type="http://schemas.openxmlformats.org/officeDocument/2006/relationships/slide" Target="slides/slide1313.xml"/><Relationship Id="rId1521" Type="http://schemas.openxmlformats.org/officeDocument/2006/relationships/slide" Target="slides/slide1520.xml"/><Relationship Id="rId1759" Type="http://schemas.openxmlformats.org/officeDocument/2006/relationships/slide" Target="slides/slide1758.xml"/><Relationship Id="rId1966" Type="http://schemas.openxmlformats.org/officeDocument/2006/relationships/slide" Target="slides/slide1965.xml"/><Relationship Id="rId1619" Type="http://schemas.openxmlformats.org/officeDocument/2006/relationships/slide" Target="slides/slide1618.xml"/><Relationship Id="rId1826" Type="http://schemas.openxmlformats.org/officeDocument/2006/relationships/slide" Target="slides/slide1825.xml"/><Relationship Id="rId20" Type="http://schemas.openxmlformats.org/officeDocument/2006/relationships/slide" Target="slides/slide19.xml"/><Relationship Id="rId267" Type="http://schemas.openxmlformats.org/officeDocument/2006/relationships/slide" Target="slides/slide266.xml"/><Relationship Id="rId474" Type="http://schemas.openxmlformats.org/officeDocument/2006/relationships/slide" Target="slides/slide473.xml"/><Relationship Id="rId127" Type="http://schemas.openxmlformats.org/officeDocument/2006/relationships/slide" Target="slides/slide126.xml"/><Relationship Id="rId681" Type="http://schemas.openxmlformats.org/officeDocument/2006/relationships/slide" Target="slides/slide680.xml"/><Relationship Id="rId779" Type="http://schemas.openxmlformats.org/officeDocument/2006/relationships/slide" Target="slides/slide778.xml"/><Relationship Id="rId986" Type="http://schemas.openxmlformats.org/officeDocument/2006/relationships/slide" Target="slides/slide985.xml"/><Relationship Id="rId334" Type="http://schemas.openxmlformats.org/officeDocument/2006/relationships/slide" Target="slides/slide333.xml"/><Relationship Id="rId541" Type="http://schemas.openxmlformats.org/officeDocument/2006/relationships/slide" Target="slides/slide540.xml"/><Relationship Id="rId639" Type="http://schemas.openxmlformats.org/officeDocument/2006/relationships/slide" Target="slides/slide638.xml"/><Relationship Id="rId1171" Type="http://schemas.openxmlformats.org/officeDocument/2006/relationships/slide" Target="slides/slide1170.xml"/><Relationship Id="rId1269" Type="http://schemas.openxmlformats.org/officeDocument/2006/relationships/slide" Target="slides/slide1268.xml"/><Relationship Id="rId1476" Type="http://schemas.openxmlformats.org/officeDocument/2006/relationships/slide" Target="slides/slide1475.xml"/><Relationship Id="rId401" Type="http://schemas.openxmlformats.org/officeDocument/2006/relationships/slide" Target="slides/slide400.xml"/><Relationship Id="rId846" Type="http://schemas.openxmlformats.org/officeDocument/2006/relationships/slide" Target="slides/slide845.xml"/><Relationship Id="rId1031" Type="http://schemas.openxmlformats.org/officeDocument/2006/relationships/slide" Target="slides/slide1030.xml"/><Relationship Id="rId1129" Type="http://schemas.openxmlformats.org/officeDocument/2006/relationships/slide" Target="slides/slide1128.xml"/><Relationship Id="rId1683" Type="http://schemas.openxmlformats.org/officeDocument/2006/relationships/slide" Target="slides/slide1682.xml"/><Relationship Id="rId1890" Type="http://schemas.openxmlformats.org/officeDocument/2006/relationships/slide" Target="slides/slide1889.xml"/><Relationship Id="rId706" Type="http://schemas.openxmlformats.org/officeDocument/2006/relationships/slide" Target="slides/slide705.xml"/><Relationship Id="rId913" Type="http://schemas.openxmlformats.org/officeDocument/2006/relationships/slide" Target="slides/slide912.xml"/><Relationship Id="rId1336" Type="http://schemas.openxmlformats.org/officeDocument/2006/relationships/slide" Target="slides/slide1335.xml"/><Relationship Id="rId1543" Type="http://schemas.openxmlformats.org/officeDocument/2006/relationships/slide" Target="slides/slide1542.xml"/><Relationship Id="rId1750" Type="http://schemas.openxmlformats.org/officeDocument/2006/relationships/slide" Target="slides/slide1749.xml"/><Relationship Id="rId42" Type="http://schemas.openxmlformats.org/officeDocument/2006/relationships/slide" Target="slides/slide41.xml"/><Relationship Id="rId1403" Type="http://schemas.openxmlformats.org/officeDocument/2006/relationships/slide" Target="slides/slide1402.xml"/><Relationship Id="rId1610" Type="http://schemas.openxmlformats.org/officeDocument/2006/relationships/slide" Target="slides/slide1609.xml"/><Relationship Id="rId1848" Type="http://schemas.openxmlformats.org/officeDocument/2006/relationships/slide" Target="slides/slide1847.xml"/><Relationship Id="rId191" Type="http://schemas.openxmlformats.org/officeDocument/2006/relationships/slide" Target="slides/slide190.xml"/><Relationship Id="rId1708" Type="http://schemas.openxmlformats.org/officeDocument/2006/relationships/slide" Target="slides/slide1707.xml"/><Relationship Id="rId1915" Type="http://schemas.openxmlformats.org/officeDocument/2006/relationships/slide" Target="slides/slide1914.xml"/><Relationship Id="rId289" Type="http://schemas.openxmlformats.org/officeDocument/2006/relationships/slide" Target="slides/slide288.xml"/><Relationship Id="rId496" Type="http://schemas.openxmlformats.org/officeDocument/2006/relationships/slide" Target="slides/slide495.xml"/><Relationship Id="rId149" Type="http://schemas.openxmlformats.org/officeDocument/2006/relationships/slide" Target="slides/slide148.xml"/><Relationship Id="rId356" Type="http://schemas.openxmlformats.org/officeDocument/2006/relationships/slide" Target="slides/slide355.xml"/><Relationship Id="rId563" Type="http://schemas.openxmlformats.org/officeDocument/2006/relationships/slide" Target="slides/slide562.xml"/><Relationship Id="rId770" Type="http://schemas.openxmlformats.org/officeDocument/2006/relationships/slide" Target="slides/slide769.xml"/><Relationship Id="rId1193" Type="http://schemas.openxmlformats.org/officeDocument/2006/relationships/slide" Target="slides/slide1192.xml"/><Relationship Id="rId216" Type="http://schemas.openxmlformats.org/officeDocument/2006/relationships/slide" Target="slides/slide215.xml"/><Relationship Id="rId423" Type="http://schemas.openxmlformats.org/officeDocument/2006/relationships/slide" Target="slides/slide422.xml"/><Relationship Id="rId868" Type="http://schemas.openxmlformats.org/officeDocument/2006/relationships/slide" Target="slides/slide867.xml"/><Relationship Id="rId1053" Type="http://schemas.openxmlformats.org/officeDocument/2006/relationships/slide" Target="slides/slide1052.xml"/><Relationship Id="rId1260" Type="http://schemas.openxmlformats.org/officeDocument/2006/relationships/slide" Target="slides/slide1259.xml"/><Relationship Id="rId1498" Type="http://schemas.openxmlformats.org/officeDocument/2006/relationships/slide" Target="slides/slide1497.xml"/><Relationship Id="rId630" Type="http://schemas.openxmlformats.org/officeDocument/2006/relationships/slide" Target="slides/slide629.xml"/><Relationship Id="rId728" Type="http://schemas.openxmlformats.org/officeDocument/2006/relationships/slide" Target="slides/slide727.xml"/><Relationship Id="rId935" Type="http://schemas.openxmlformats.org/officeDocument/2006/relationships/slide" Target="slides/slide934.xml"/><Relationship Id="rId1358" Type="http://schemas.openxmlformats.org/officeDocument/2006/relationships/slide" Target="slides/slide1357.xml"/><Relationship Id="rId1565" Type="http://schemas.openxmlformats.org/officeDocument/2006/relationships/slide" Target="slides/slide1564.xml"/><Relationship Id="rId1772" Type="http://schemas.openxmlformats.org/officeDocument/2006/relationships/slide" Target="slides/slide1771.xml"/><Relationship Id="rId64" Type="http://schemas.openxmlformats.org/officeDocument/2006/relationships/slide" Target="slides/slide63.xml"/><Relationship Id="rId1120" Type="http://schemas.openxmlformats.org/officeDocument/2006/relationships/slide" Target="slides/slide1119.xml"/><Relationship Id="rId1218" Type="http://schemas.openxmlformats.org/officeDocument/2006/relationships/slide" Target="slides/slide1217.xml"/><Relationship Id="rId1425" Type="http://schemas.openxmlformats.org/officeDocument/2006/relationships/slide" Target="slides/slide1424.xml"/><Relationship Id="rId1632" Type="http://schemas.openxmlformats.org/officeDocument/2006/relationships/slide" Target="slides/slide1631.xml"/><Relationship Id="rId1937" Type="http://schemas.openxmlformats.org/officeDocument/2006/relationships/slide" Target="slides/slide1936.xml"/><Relationship Id="rId434" Type="http://schemas.openxmlformats.org/officeDocument/2006/relationships/slide" Target="slides/slide433.xml"/><Relationship Id="rId641" Type="http://schemas.openxmlformats.org/officeDocument/2006/relationships/slide" Target="slides/slide640.xml"/><Relationship Id="rId739" Type="http://schemas.openxmlformats.org/officeDocument/2006/relationships/slide" Target="slides/slide738.xml"/><Relationship Id="rId1064" Type="http://schemas.openxmlformats.org/officeDocument/2006/relationships/slide" Target="slides/slide1063.xml"/><Relationship Id="rId1271" Type="http://schemas.openxmlformats.org/officeDocument/2006/relationships/slide" Target="slides/slide1270.xml"/><Relationship Id="rId1369" Type="http://schemas.openxmlformats.org/officeDocument/2006/relationships/slide" Target="slides/slide1368.xml"/><Relationship Id="rId1576" Type="http://schemas.openxmlformats.org/officeDocument/2006/relationships/slide" Target="slides/slide1575.xml"/><Relationship Id="rId280" Type="http://schemas.openxmlformats.org/officeDocument/2006/relationships/slide" Target="slides/slide279.xml"/><Relationship Id="rId501" Type="http://schemas.openxmlformats.org/officeDocument/2006/relationships/slide" Target="slides/slide500.xml"/><Relationship Id="rId946" Type="http://schemas.openxmlformats.org/officeDocument/2006/relationships/slide" Target="slides/slide945.xml"/><Relationship Id="rId1131" Type="http://schemas.openxmlformats.org/officeDocument/2006/relationships/slide" Target="slides/slide1130.xml"/><Relationship Id="rId1229" Type="http://schemas.openxmlformats.org/officeDocument/2006/relationships/slide" Target="slides/slide1228.xml"/><Relationship Id="rId1783" Type="http://schemas.openxmlformats.org/officeDocument/2006/relationships/slide" Target="slides/slide1782.xml"/><Relationship Id="rId75" Type="http://schemas.openxmlformats.org/officeDocument/2006/relationships/slide" Target="slides/slide74.xml"/><Relationship Id="rId140" Type="http://schemas.openxmlformats.org/officeDocument/2006/relationships/slide" Target="slides/slide139.xml"/><Relationship Id="rId378" Type="http://schemas.openxmlformats.org/officeDocument/2006/relationships/slide" Target="slides/slide377.xml"/><Relationship Id="rId585" Type="http://schemas.openxmlformats.org/officeDocument/2006/relationships/slide" Target="slides/slide584.xml"/><Relationship Id="rId792" Type="http://schemas.openxmlformats.org/officeDocument/2006/relationships/slide" Target="slides/slide791.xml"/><Relationship Id="rId806" Type="http://schemas.openxmlformats.org/officeDocument/2006/relationships/slide" Target="slides/slide805.xml"/><Relationship Id="rId1436" Type="http://schemas.openxmlformats.org/officeDocument/2006/relationships/slide" Target="slides/slide1435.xml"/><Relationship Id="rId1643" Type="http://schemas.openxmlformats.org/officeDocument/2006/relationships/slide" Target="slides/slide1642.xml"/><Relationship Id="rId1850" Type="http://schemas.openxmlformats.org/officeDocument/2006/relationships/slide" Target="slides/slide1849.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652" Type="http://schemas.openxmlformats.org/officeDocument/2006/relationships/slide" Target="slides/slide651.xml"/><Relationship Id="rId1075" Type="http://schemas.openxmlformats.org/officeDocument/2006/relationships/slide" Target="slides/slide1074.xml"/><Relationship Id="rId1282" Type="http://schemas.openxmlformats.org/officeDocument/2006/relationships/slide" Target="slides/slide1281.xml"/><Relationship Id="rId1503" Type="http://schemas.openxmlformats.org/officeDocument/2006/relationships/slide" Target="slides/slide1502.xml"/><Relationship Id="rId1710" Type="http://schemas.openxmlformats.org/officeDocument/2006/relationships/slide" Target="slides/slide1709.xml"/><Relationship Id="rId1948" Type="http://schemas.openxmlformats.org/officeDocument/2006/relationships/slide" Target="slides/slide1947.xml"/><Relationship Id="rId291" Type="http://schemas.openxmlformats.org/officeDocument/2006/relationships/slide" Target="slides/slide290.xml"/><Relationship Id="rId305" Type="http://schemas.openxmlformats.org/officeDocument/2006/relationships/slide" Target="slides/slide304.xml"/><Relationship Id="rId512" Type="http://schemas.openxmlformats.org/officeDocument/2006/relationships/slide" Target="slides/slide511.xml"/><Relationship Id="rId957" Type="http://schemas.openxmlformats.org/officeDocument/2006/relationships/slide" Target="slides/slide956.xml"/><Relationship Id="rId1142" Type="http://schemas.openxmlformats.org/officeDocument/2006/relationships/slide" Target="slides/slide1141.xml"/><Relationship Id="rId1587" Type="http://schemas.openxmlformats.org/officeDocument/2006/relationships/slide" Target="slides/slide1586.xml"/><Relationship Id="rId1794" Type="http://schemas.openxmlformats.org/officeDocument/2006/relationships/slide" Target="slides/slide1793.xml"/><Relationship Id="rId1808" Type="http://schemas.openxmlformats.org/officeDocument/2006/relationships/slide" Target="slides/slide1807.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96" Type="http://schemas.openxmlformats.org/officeDocument/2006/relationships/slide" Target="slides/slide595.xml"/><Relationship Id="rId817" Type="http://schemas.openxmlformats.org/officeDocument/2006/relationships/slide" Target="slides/slide816.xml"/><Relationship Id="rId1002" Type="http://schemas.openxmlformats.org/officeDocument/2006/relationships/slide" Target="slides/slide1001.xml"/><Relationship Id="rId1447" Type="http://schemas.openxmlformats.org/officeDocument/2006/relationships/slide" Target="slides/slide1446.xml"/><Relationship Id="rId1654" Type="http://schemas.openxmlformats.org/officeDocument/2006/relationships/slide" Target="slides/slide1653.xml"/><Relationship Id="rId1861" Type="http://schemas.openxmlformats.org/officeDocument/2006/relationships/slide" Target="slides/slide1860.xml"/><Relationship Id="rId249" Type="http://schemas.openxmlformats.org/officeDocument/2006/relationships/slide" Target="slides/slide248.xml"/><Relationship Id="rId456" Type="http://schemas.openxmlformats.org/officeDocument/2006/relationships/slide" Target="slides/slide455.xml"/><Relationship Id="rId663" Type="http://schemas.openxmlformats.org/officeDocument/2006/relationships/slide" Target="slides/slide662.xml"/><Relationship Id="rId870" Type="http://schemas.openxmlformats.org/officeDocument/2006/relationships/slide" Target="slides/slide869.xml"/><Relationship Id="rId1086" Type="http://schemas.openxmlformats.org/officeDocument/2006/relationships/slide" Target="slides/slide1085.xml"/><Relationship Id="rId1293" Type="http://schemas.openxmlformats.org/officeDocument/2006/relationships/slide" Target="slides/slide1292.xml"/><Relationship Id="rId1307" Type="http://schemas.openxmlformats.org/officeDocument/2006/relationships/slide" Target="slides/slide1306.xml"/><Relationship Id="rId1514" Type="http://schemas.openxmlformats.org/officeDocument/2006/relationships/slide" Target="slides/slide1513.xml"/><Relationship Id="rId1721" Type="http://schemas.openxmlformats.org/officeDocument/2006/relationships/slide" Target="slides/slide1720.xml"/><Relationship Id="rId1959" Type="http://schemas.openxmlformats.org/officeDocument/2006/relationships/slide" Target="slides/slide1958.xml"/><Relationship Id="rId13" Type="http://schemas.openxmlformats.org/officeDocument/2006/relationships/slide" Target="slides/slide12.xml"/><Relationship Id="rId109" Type="http://schemas.openxmlformats.org/officeDocument/2006/relationships/slide" Target="slides/slide108.xml"/><Relationship Id="rId316" Type="http://schemas.openxmlformats.org/officeDocument/2006/relationships/slide" Target="slides/slide315.xml"/><Relationship Id="rId523" Type="http://schemas.openxmlformats.org/officeDocument/2006/relationships/slide" Target="slides/slide522.xml"/><Relationship Id="rId968" Type="http://schemas.openxmlformats.org/officeDocument/2006/relationships/slide" Target="slides/slide967.xml"/><Relationship Id="rId1153" Type="http://schemas.openxmlformats.org/officeDocument/2006/relationships/slide" Target="slides/slide1152.xml"/><Relationship Id="rId1598" Type="http://schemas.openxmlformats.org/officeDocument/2006/relationships/slide" Target="slides/slide1597.xml"/><Relationship Id="rId1819" Type="http://schemas.openxmlformats.org/officeDocument/2006/relationships/slide" Target="slides/slide1818.xml"/><Relationship Id="rId97" Type="http://schemas.openxmlformats.org/officeDocument/2006/relationships/slide" Target="slides/slide96.xml"/><Relationship Id="rId730" Type="http://schemas.openxmlformats.org/officeDocument/2006/relationships/slide" Target="slides/slide729.xml"/><Relationship Id="rId828" Type="http://schemas.openxmlformats.org/officeDocument/2006/relationships/slide" Target="slides/slide827.xml"/><Relationship Id="rId1013" Type="http://schemas.openxmlformats.org/officeDocument/2006/relationships/slide" Target="slides/slide1012.xml"/><Relationship Id="rId1360" Type="http://schemas.openxmlformats.org/officeDocument/2006/relationships/slide" Target="slides/slide1359.xml"/><Relationship Id="rId1458" Type="http://schemas.openxmlformats.org/officeDocument/2006/relationships/slide" Target="slides/slide1457.xml"/><Relationship Id="rId1665" Type="http://schemas.openxmlformats.org/officeDocument/2006/relationships/slide" Target="slides/slide1664.xml"/><Relationship Id="rId1872" Type="http://schemas.openxmlformats.org/officeDocument/2006/relationships/slide" Target="slides/slide1871.xml"/><Relationship Id="rId162" Type="http://schemas.openxmlformats.org/officeDocument/2006/relationships/slide" Target="slides/slide161.xml"/><Relationship Id="rId467" Type="http://schemas.openxmlformats.org/officeDocument/2006/relationships/slide" Target="slides/slide466.xml"/><Relationship Id="rId1097" Type="http://schemas.openxmlformats.org/officeDocument/2006/relationships/slide" Target="slides/slide1096.xml"/><Relationship Id="rId1220" Type="http://schemas.openxmlformats.org/officeDocument/2006/relationships/slide" Target="slides/slide1219.xml"/><Relationship Id="rId1318" Type="http://schemas.openxmlformats.org/officeDocument/2006/relationships/slide" Target="slides/slide1317.xml"/><Relationship Id="rId1525" Type="http://schemas.openxmlformats.org/officeDocument/2006/relationships/slide" Target="slides/slide1524.xml"/><Relationship Id="rId674" Type="http://schemas.openxmlformats.org/officeDocument/2006/relationships/slide" Target="slides/slide673.xml"/><Relationship Id="rId881" Type="http://schemas.openxmlformats.org/officeDocument/2006/relationships/slide" Target="slides/slide880.xml"/><Relationship Id="rId979" Type="http://schemas.openxmlformats.org/officeDocument/2006/relationships/slide" Target="slides/slide978.xml"/><Relationship Id="rId1732" Type="http://schemas.openxmlformats.org/officeDocument/2006/relationships/slide" Target="slides/slide1731.xml"/><Relationship Id="rId24" Type="http://schemas.openxmlformats.org/officeDocument/2006/relationships/slide" Target="slides/slide23.xml"/><Relationship Id="rId327" Type="http://schemas.openxmlformats.org/officeDocument/2006/relationships/slide" Target="slides/slide326.xml"/><Relationship Id="rId534" Type="http://schemas.openxmlformats.org/officeDocument/2006/relationships/slide" Target="slides/slide533.xml"/><Relationship Id="rId741" Type="http://schemas.openxmlformats.org/officeDocument/2006/relationships/slide" Target="slides/slide740.xml"/><Relationship Id="rId839" Type="http://schemas.openxmlformats.org/officeDocument/2006/relationships/slide" Target="slides/slide838.xml"/><Relationship Id="rId1164" Type="http://schemas.openxmlformats.org/officeDocument/2006/relationships/slide" Target="slides/slide1163.xml"/><Relationship Id="rId1371" Type="http://schemas.openxmlformats.org/officeDocument/2006/relationships/slide" Target="slides/slide1370.xml"/><Relationship Id="rId1469" Type="http://schemas.openxmlformats.org/officeDocument/2006/relationships/slide" Target="slides/slide1468.xml"/><Relationship Id="rId173" Type="http://schemas.openxmlformats.org/officeDocument/2006/relationships/slide" Target="slides/slide172.xml"/><Relationship Id="rId380" Type="http://schemas.openxmlformats.org/officeDocument/2006/relationships/slide" Target="slides/slide379.xml"/><Relationship Id="rId601" Type="http://schemas.openxmlformats.org/officeDocument/2006/relationships/slide" Target="slides/slide600.xml"/><Relationship Id="rId1024" Type="http://schemas.openxmlformats.org/officeDocument/2006/relationships/slide" Target="slides/slide1023.xml"/><Relationship Id="rId1231" Type="http://schemas.openxmlformats.org/officeDocument/2006/relationships/slide" Target="slides/slide1230.xml"/><Relationship Id="rId1676" Type="http://schemas.openxmlformats.org/officeDocument/2006/relationships/slide" Target="slides/slide1675.xml"/><Relationship Id="rId1883" Type="http://schemas.openxmlformats.org/officeDocument/2006/relationships/slide" Target="slides/slide1882.xml"/><Relationship Id="rId240" Type="http://schemas.openxmlformats.org/officeDocument/2006/relationships/slide" Target="slides/slide239.xml"/><Relationship Id="rId478" Type="http://schemas.openxmlformats.org/officeDocument/2006/relationships/slide" Target="slides/slide477.xml"/><Relationship Id="rId685" Type="http://schemas.openxmlformats.org/officeDocument/2006/relationships/slide" Target="slides/slide684.xml"/><Relationship Id="rId892" Type="http://schemas.openxmlformats.org/officeDocument/2006/relationships/slide" Target="slides/slide891.xml"/><Relationship Id="rId906" Type="http://schemas.openxmlformats.org/officeDocument/2006/relationships/slide" Target="slides/slide905.xml"/><Relationship Id="rId1329" Type="http://schemas.openxmlformats.org/officeDocument/2006/relationships/slide" Target="slides/slide1328.xml"/><Relationship Id="rId1536" Type="http://schemas.openxmlformats.org/officeDocument/2006/relationships/slide" Target="slides/slide1535.xml"/><Relationship Id="rId1743" Type="http://schemas.openxmlformats.org/officeDocument/2006/relationships/slide" Target="slides/slide1742.xml"/><Relationship Id="rId1950" Type="http://schemas.openxmlformats.org/officeDocument/2006/relationships/slide" Target="slides/slide1949.xml"/><Relationship Id="rId35" Type="http://schemas.openxmlformats.org/officeDocument/2006/relationships/slide" Target="slides/slide34.xml"/><Relationship Id="rId100" Type="http://schemas.openxmlformats.org/officeDocument/2006/relationships/slide" Target="slides/slide99.xml"/><Relationship Id="rId338" Type="http://schemas.openxmlformats.org/officeDocument/2006/relationships/slide" Target="slides/slide337.xml"/><Relationship Id="rId545" Type="http://schemas.openxmlformats.org/officeDocument/2006/relationships/slide" Target="slides/slide544.xml"/><Relationship Id="rId752" Type="http://schemas.openxmlformats.org/officeDocument/2006/relationships/slide" Target="slides/slide751.xml"/><Relationship Id="rId1175" Type="http://schemas.openxmlformats.org/officeDocument/2006/relationships/slide" Target="slides/slide1174.xml"/><Relationship Id="rId1382" Type="http://schemas.openxmlformats.org/officeDocument/2006/relationships/slide" Target="slides/slide1381.xml"/><Relationship Id="rId1603" Type="http://schemas.openxmlformats.org/officeDocument/2006/relationships/slide" Target="slides/slide1602.xml"/><Relationship Id="rId1810" Type="http://schemas.openxmlformats.org/officeDocument/2006/relationships/slide" Target="slides/slide1809.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612" Type="http://schemas.openxmlformats.org/officeDocument/2006/relationships/slide" Target="slides/slide611.xml"/><Relationship Id="rId1035" Type="http://schemas.openxmlformats.org/officeDocument/2006/relationships/slide" Target="slides/slide1034.xml"/><Relationship Id="rId1242" Type="http://schemas.openxmlformats.org/officeDocument/2006/relationships/slide" Target="slides/slide1241.xml"/><Relationship Id="rId1687" Type="http://schemas.openxmlformats.org/officeDocument/2006/relationships/slide" Target="slides/slide1686.xml"/><Relationship Id="rId1894" Type="http://schemas.openxmlformats.org/officeDocument/2006/relationships/slide" Target="slides/slide1893.xml"/><Relationship Id="rId1908" Type="http://schemas.openxmlformats.org/officeDocument/2006/relationships/slide" Target="slides/slide1907.xml"/><Relationship Id="rId251" Type="http://schemas.openxmlformats.org/officeDocument/2006/relationships/slide" Target="slides/slide250.xml"/><Relationship Id="rId489" Type="http://schemas.openxmlformats.org/officeDocument/2006/relationships/slide" Target="slides/slide488.xml"/><Relationship Id="rId696" Type="http://schemas.openxmlformats.org/officeDocument/2006/relationships/slide" Target="slides/slide695.xml"/><Relationship Id="rId917" Type="http://schemas.openxmlformats.org/officeDocument/2006/relationships/slide" Target="slides/slide916.xml"/><Relationship Id="rId1102" Type="http://schemas.openxmlformats.org/officeDocument/2006/relationships/slide" Target="slides/slide1101.xml"/><Relationship Id="rId1547" Type="http://schemas.openxmlformats.org/officeDocument/2006/relationships/slide" Target="slides/slide1546.xml"/><Relationship Id="rId1754" Type="http://schemas.openxmlformats.org/officeDocument/2006/relationships/slide" Target="slides/slide1753.xml"/><Relationship Id="rId1961" Type="http://schemas.openxmlformats.org/officeDocument/2006/relationships/slide" Target="slides/slide1960.xml"/><Relationship Id="rId46" Type="http://schemas.openxmlformats.org/officeDocument/2006/relationships/slide" Target="slides/slide45.xml"/><Relationship Id="rId349" Type="http://schemas.openxmlformats.org/officeDocument/2006/relationships/slide" Target="slides/slide348.xml"/><Relationship Id="rId556" Type="http://schemas.openxmlformats.org/officeDocument/2006/relationships/slide" Target="slides/slide555.xml"/><Relationship Id="rId763" Type="http://schemas.openxmlformats.org/officeDocument/2006/relationships/slide" Target="slides/slide762.xml"/><Relationship Id="rId1186" Type="http://schemas.openxmlformats.org/officeDocument/2006/relationships/slide" Target="slides/slide1185.xml"/><Relationship Id="rId1393" Type="http://schemas.openxmlformats.org/officeDocument/2006/relationships/slide" Target="slides/slide1392.xml"/><Relationship Id="rId1407" Type="http://schemas.openxmlformats.org/officeDocument/2006/relationships/slide" Target="slides/slide1406.xml"/><Relationship Id="rId1614" Type="http://schemas.openxmlformats.org/officeDocument/2006/relationships/slide" Target="slides/slide1613.xml"/><Relationship Id="rId1821" Type="http://schemas.openxmlformats.org/officeDocument/2006/relationships/slide" Target="slides/slide1820.xml"/><Relationship Id="rId111" Type="http://schemas.openxmlformats.org/officeDocument/2006/relationships/slide" Target="slides/slide110.xml"/><Relationship Id="rId195" Type="http://schemas.openxmlformats.org/officeDocument/2006/relationships/slide" Target="slides/slide194.xml"/><Relationship Id="rId209" Type="http://schemas.openxmlformats.org/officeDocument/2006/relationships/slide" Target="slides/slide208.xml"/><Relationship Id="rId416" Type="http://schemas.openxmlformats.org/officeDocument/2006/relationships/slide" Target="slides/slide415.xml"/><Relationship Id="rId970" Type="http://schemas.openxmlformats.org/officeDocument/2006/relationships/slide" Target="slides/slide969.xml"/><Relationship Id="rId1046" Type="http://schemas.openxmlformats.org/officeDocument/2006/relationships/slide" Target="slides/slide1045.xml"/><Relationship Id="rId1253" Type="http://schemas.openxmlformats.org/officeDocument/2006/relationships/slide" Target="slides/slide1252.xml"/><Relationship Id="rId1698" Type="http://schemas.openxmlformats.org/officeDocument/2006/relationships/slide" Target="slides/slide1697.xml"/><Relationship Id="rId1919" Type="http://schemas.openxmlformats.org/officeDocument/2006/relationships/slide" Target="slides/slide1918.xml"/><Relationship Id="rId623" Type="http://schemas.openxmlformats.org/officeDocument/2006/relationships/slide" Target="slides/slide622.xml"/><Relationship Id="rId830" Type="http://schemas.openxmlformats.org/officeDocument/2006/relationships/slide" Target="slides/slide829.xml"/><Relationship Id="rId928" Type="http://schemas.openxmlformats.org/officeDocument/2006/relationships/slide" Target="slides/slide927.xml"/><Relationship Id="rId1460" Type="http://schemas.openxmlformats.org/officeDocument/2006/relationships/slide" Target="slides/slide1459.xml"/><Relationship Id="rId1558" Type="http://schemas.openxmlformats.org/officeDocument/2006/relationships/slide" Target="slides/slide1557.xml"/><Relationship Id="rId1765" Type="http://schemas.openxmlformats.org/officeDocument/2006/relationships/slide" Target="slides/slide1764.xml"/><Relationship Id="rId57" Type="http://schemas.openxmlformats.org/officeDocument/2006/relationships/slide" Target="slides/slide56.xml"/><Relationship Id="rId262" Type="http://schemas.openxmlformats.org/officeDocument/2006/relationships/slide" Target="slides/slide261.xml"/><Relationship Id="rId567" Type="http://schemas.openxmlformats.org/officeDocument/2006/relationships/slide" Target="slides/slide566.xml"/><Relationship Id="rId1113" Type="http://schemas.openxmlformats.org/officeDocument/2006/relationships/slide" Target="slides/slide1112.xml"/><Relationship Id="rId1197" Type="http://schemas.openxmlformats.org/officeDocument/2006/relationships/slide" Target="slides/slide1196.xml"/><Relationship Id="rId1320" Type="http://schemas.openxmlformats.org/officeDocument/2006/relationships/slide" Target="slides/slide1319.xml"/><Relationship Id="rId1418" Type="http://schemas.openxmlformats.org/officeDocument/2006/relationships/slide" Target="slides/slide1417.xml"/><Relationship Id="rId1972" Type="http://schemas.openxmlformats.org/officeDocument/2006/relationships/tableStyles" Target="tableStyles.xml"/><Relationship Id="rId122" Type="http://schemas.openxmlformats.org/officeDocument/2006/relationships/slide" Target="slides/slide121.xml"/><Relationship Id="rId774" Type="http://schemas.openxmlformats.org/officeDocument/2006/relationships/slide" Target="slides/slide773.xml"/><Relationship Id="rId981" Type="http://schemas.openxmlformats.org/officeDocument/2006/relationships/slide" Target="slides/slide980.xml"/><Relationship Id="rId1057" Type="http://schemas.openxmlformats.org/officeDocument/2006/relationships/slide" Target="slides/slide1056.xml"/><Relationship Id="rId1625" Type="http://schemas.openxmlformats.org/officeDocument/2006/relationships/slide" Target="slides/slide1624.xml"/><Relationship Id="rId1832" Type="http://schemas.openxmlformats.org/officeDocument/2006/relationships/slide" Target="slides/slide1831.xml"/><Relationship Id="rId427" Type="http://schemas.openxmlformats.org/officeDocument/2006/relationships/slide" Target="slides/slide426.xml"/><Relationship Id="rId634" Type="http://schemas.openxmlformats.org/officeDocument/2006/relationships/slide" Target="slides/slide633.xml"/><Relationship Id="rId841" Type="http://schemas.openxmlformats.org/officeDocument/2006/relationships/slide" Target="slides/slide840.xml"/><Relationship Id="rId1264" Type="http://schemas.openxmlformats.org/officeDocument/2006/relationships/slide" Target="slides/slide1263.xml"/><Relationship Id="rId1471" Type="http://schemas.openxmlformats.org/officeDocument/2006/relationships/slide" Target="slides/slide1470.xml"/><Relationship Id="rId1569" Type="http://schemas.openxmlformats.org/officeDocument/2006/relationships/slide" Target="slides/slide1568.xml"/><Relationship Id="rId273" Type="http://schemas.openxmlformats.org/officeDocument/2006/relationships/slide" Target="slides/slide272.xml"/><Relationship Id="rId480" Type="http://schemas.openxmlformats.org/officeDocument/2006/relationships/slide" Target="slides/slide479.xml"/><Relationship Id="rId701" Type="http://schemas.openxmlformats.org/officeDocument/2006/relationships/slide" Target="slides/slide700.xml"/><Relationship Id="rId939" Type="http://schemas.openxmlformats.org/officeDocument/2006/relationships/slide" Target="slides/slide938.xml"/><Relationship Id="rId1124" Type="http://schemas.openxmlformats.org/officeDocument/2006/relationships/slide" Target="slides/slide1123.xml"/><Relationship Id="rId1331" Type="http://schemas.openxmlformats.org/officeDocument/2006/relationships/slide" Target="slides/slide1330.xml"/><Relationship Id="rId1776" Type="http://schemas.openxmlformats.org/officeDocument/2006/relationships/slide" Target="slides/slide1775.xml"/><Relationship Id="rId68" Type="http://schemas.openxmlformats.org/officeDocument/2006/relationships/slide" Target="slides/slide67.xml"/><Relationship Id="rId133" Type="http://schemas.openxmlformats.org/officeDocument/2006/relationships/slide" Target="slides/slide132.xml"/><Relationship Id="rId340" Type="http://schemas.openxmlformats.org/officeDocument/2006/relationships/slide" Target="slides/slide339.xml"/><Relationship Id="rId578" Type="http://schemas.openxmlformats.org/officeDocument/2006/relationships/slide" Target="slides/slide577.xml"/><Relationship Id="rId785" Type="http://schemas.openxmlformats.org/officeDocument/2006/relationships/slide" Target="slides/slide784.xml"/><Relationship Id="rId992" Type="http://schemas.openxmlformats.org/officeDocument/2006/relationships/slide" Target="slides/slide991.xml"/><Relationship Id="rId1429" Type="http://schemas.openxmlformats.org/officeDocument/2006/relationships/slide" Target="slides/slide1428.xml"/><Relationship Id="rId1636" Type="http://schemas.openxmlformats.org/officeDocument/2006/relationships/slide" Target="slides/slide1635.xml"/><Relationship Id="rId1843" Type="http://schemas.openxmlformats.org/officeDocument/2006/relationships/slide" Target="slides/slide1842.xml"/><Relationship Id="rId200" Type="http://schemas.openxmlformats.org/officeDocument/2006/relationships/slide" Target="slides/slide199.xml"/><Relationship Id="rId438" Type="http://schemas.openxmlformats.org/officeDocument/2006/relationships/slide" Target="slides/slide437.xml"/><Relationship Id="rId645" Type="http://schemas.openxmlformats.org/officeDocument/2006/relationships/slide" Target="slides/slide644.xml"/><Relationship Id="rId852" Type="http://schemas.openxmlformats.org/officeDocument/2006/relationships/slide" Target="slides/slide851.xml"/><Relationship Id="rId1068" Type="http://schemas.openxmlformats.org/officeDocument/2006/relationships/slide" Target="slides/slide1067.xml"/><Relationship Id="rId1275" Type="http://schemas.openxmlformats.org/officeDocument/2006/relationships/slide" Target="slides/slide1274.xml"/><Relationship Id="rId1482" Type="http://schemas.openxmlformats.org/officeDocument/2006/relationships/slide" Target="slides/slide1481.xml"/><Relationship Id="rId1703" Type="http://schemas.openxmlformats.org/officeDocument/2006/relationships/slide" Target="slides/slide1702.xml"/><Relationship Id="rId1910" Type="http://schemas.openxmlformats.org/officeDocument/2006/relationships/slide" Target="slides/slide1909.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712" Type="http://schemas.openxmlformats.org/officeDocument/2006/relationships/slide" Target="slides/slide711.xml"/><Relationship Id="rId1135" Type="http://schemas.openxmlformats.org/officeDocument/2006/relationships/slide" Target="slides/slide1134.xml"/><Relationship Id="rId1342" Type="http://schemas.openxmlformats.org/officeDocument/2006/relationships/slide" Target="slides/slide1341.xml"/><Relationship Id="rId1787" Type="http://schemas.openxmlformats.org/officeDocument/2006/relationships/slide" Target="slides/slide1786.xml"/><Relationship Id="rId79" Type="http://schemas.openxmlformats.org/officeDocument/2006/relationships/slide" Target="slides/slide78.xml"/><Relationship Id="rId144" Type="http://schemas.openxmlformats.org/officeDocument/2006/relationships/slide" Target="slides/slide143.xml"/><Relationship Id="rId589" Type="http://schemas.openxmlformats.org/officeDocument/2006/relationships/slide" Target="slides/slide588.xml"/><Relationship Id="rId796" Type="http://schemas.openxmlformats.org/officeDocument/2006/relationships/slide" Target="slides/slide795.xml"/><Relationship Id="rId1202" Type="http://schemas.openxmlformats.org/officeDocument/2006/relationships/slide" Target="slides/slide1201.xml"/><Relationship Id="rId1647" Type="http://schemas.openxmlformats.org/officeDocument/2006/relationships/slide" Target="slides/slide1646.xml"/><Relationship Id="rId1854" Type="http://schemas.openxmlformats.org/officeDocument/2006/relationships/slide" Target="slides/slide1853.xml"/><Relationship Id="rId351" Type="http://schemas.openxmlformats.org/officeDocument/2006/relationships/slide" Target="slides/slide350.xml"/><Relationship Id="rId449" Type="http://schemas.openxmlformats.org/officeDocument/2006/relationships/slide" Target="slides/slide448.xml"/><Relationship Id="rId656" Type="http://schemas.openxmlformats.org/officeDocument/2006/relationships/slide" Target="slides/slide655.xml"/><Relationship Id="rId863" Type="http://schemas.openxmlformats.org/officeDocument/2006/relationships/slide" Target="slides/slide862.xml"/><Relationship Id="rId1079" Type="http://schemas.openxmlformats.org/officeDocument/2006/relationships/slide" Target="slides/slide1078.xml"/><Relationship Id="rId1286" Type="http://schemas.openxmlformats.org/officeDocument/2006/relationships/slide" Target="slides/slide1285.xml"/><Relationship Id="rId1493" Type="http://schemas.openxmlformats.org/officeDocument/2006/relationships/slide" Target="slides/slide1492.xml"/><Relationship Id="rId1507" Type="http://schemas.openxmlformats.org/officeDocument/2006/relationships/slide" Target="slides/slide1506.xml"/><Relationship Id="rId1714" Type="http://schemas.openxmlformats.org/officeDocument/2006/relationships/slide" Target="slides/slide1713.xml"/><Relationship Id="rId211" Type="http://schemas.openxmlformats.org/officeDocument/2006/relationships/slide" Target="slides/slide210.xml"/><Relationship Id="rId295" Type="http://schemas.openxmlformats.org/officeDocument/2006/relationships/slide" Target="slides/slide294.xml"/><Relationship Id="rId309" Type="http://schemas.openxmlformats.org/officeDocument/2006/relationships/slide" Target="slides/slide308.xml"/><Relationship Id="rId516" Type="http://schemas.openxmlformats.org/officeDocument/2006/relationships/slide" Target="slides/slide515.xml"/><Relationship Id="rId1146" Type="http://schemas.openxmlformats.org/officeDocument/2006/relationships/slide" Target="slides/slide1145.xml"/><Relationship Id="rId1798" Type="http://schemas.openxmlformats.org/officeDocument/2006/relationships/slide" Target="slides/slide1797.xml"/><Relationship Id="rId1921" Type="http://schemas.openxmlformats.org/officeDocument/2006/relationships/slide" Target="slides/slide1920.xml"/><Relationship Id="rId723" Type="http://schemas.openxmlformats.org/officeDocument/2006/relationships/slide" Target="slides/slide722.xml"/><Relationship Id="rId930" Type="http://schemas.openxmlformats.org/officeDocument/2006/relationships/slide" Target="slides/slide929.xml"/><Relationship Id="rId1006" Type="http://schemas.openxmlformats.org/officeDocument/2006/relationships/slide" Target="slides/slide1005.xml"/><Relationship Id="rId1353" Type="http://schemas.openxmlformats.org/officeDocument/2006/relationships/slide" Target="slides/slide1352.xml"/><Relationship Id="rId1560" Type="http://schemas.openxmlformats.org/officeDocument/2006/relationships/slide" Target="slides/slide1559.xml"/><Relationship Id="rId1658" Type="http://schemas.openxmlformats.org/officeDocument/2006/relationships/slide" Target="slides/slide1657.xml"/><Relationship Id="rId1865" Type="http://schemas.openxmlformats.org/officeDocument/2006/relationships/slide" Target="slides/slide1864.xml"/><Relationship Id="rId155" Type="http://schemas.openxmlformats.org/officeDocument/2006/relationships/slide" Target="slides/slide154.xml"/><Relationship Id="rId362" Type="http://schemas.openxmlformats.org/officeDocument/2006/relationships/slide" Target="slides/slide361.xml"/><Relationship Id="rId1213" Type="http://schemas.openxmlformats.org/officeDocument/2006/relationships/slide" Target="slides/slide1212.xml"/><Relationship Id="rId1297" Type="http://schemas.openxmlformats.org/officeDocument/2006/relationships/slide" Target="slides/slide1296.xml"/><Relationship Id="rId1420" Type="http://schemas.openxmlformats.org/officeDocument/2006/relationships/slide" Target="slides/slide1419.xml"/><Relationship Id="rId1518" Type="http://schemas.openxmlformats.org/officeDocument/2006/relationships/slide" Target="slides/slide1517.xml"/><Relationship Id="rId222" Type="http://schemas.openxmlformats.org/officeDocument/2006/relationships/slide" Target="slides/slide221.xml"/><Relationship Id="rId667" Type="http://schemas.openxmlformats.org/officeDocument/2006/relationships/slide" Target="slides/slide666.xml"/><Relationship Id="rId874" Type="http://schemas.openxmlformats.org/officeDocument/2006/relationships/slide" Target="slides/slide873.xml"/><Relationship Id="rId1725" Type="http://schemas.openxmlformats.org/officeDocument/2006/relationships/slide" Target="slides/slide1724.xml"/><Relationship Id="rId1932" Type="http://schemas.openxmlformats.org/officeDocument/2006/relationships/slide" Target="slides/slide1931.xml"/><Relationship Id="rId17" Type="http://schemas.openxmlformats.org/officeDocument/2006/relationships/slide" Target="slides/slide16.xml"/><Relationship Id="rId527" Type="http://schemas.openxmlformats.org/officeDocument/2006/relationships/slide" Target="slides/slide526.xml"/><Relationship Id="rId734" Type="http://schemas.openxmlformats.org/officeDocument/2006/relationships/slide" Target="slides/slide733.xml"/><Relationship Id="rId941" Type="http://schemas.openxmlformats.org/officeDocument/2006/relationships/slide" Target="slides/slide940.xml"/><Relationship Id="rId1157" Type="http://schemas.openxmlformats.org/officeDocument/2006/relationships/slide" Target="slides/slide1156.xml"/><Relationship Id="rId1364" Type="http://schemas.openxmlformats.org/officeDocument/2006/relationships/slide" Target="slides/slide1363.xml"/><Relationship Id="rId1571" Type="http://schemas.openxmlformats.org/officeDocument/2006/relationships/slide" Target="slides/slide1570.xml"/><Relationship Id="rId70" Type="http://schemas.openxmlformats.org/officeDocument/2006/relationships/slide" Target="slides/slide69.xml"/><Relationship Id="rId166" Type="http://schemas.openxmlformats.org/officeDocument/2006/relationships/slide" Target="slides/slide165.xml"/><Relationship Id="rId373" Type="http://schemas.openxmlformats.org/officeDocument/2006/relationships/slide" Target="slides/slide372.xml"/><Relationship Id="rId580" Type="http://schemas.openxmlformats.org/officeDocument/2006/relationships/slide" Target="slides/slide579.xml"/><Relationship Id="rId801" Type="http://schemas.openxmlformats.org/officeDocument/2006/relationships/slide" Target="slides/slide800.xml"/><Relationship Id="rId1017" Type="http://schemas.openxmlformats.org/officeDocument/2006/relationships/slide" Target="slides/slide1016.xml"/><Relationship Id="rId1224" Type="http://schemas.openxmlformats.org/officeDocument/2006/relationships/slide" Target="slides/slide1223.xml"/><Relationship Id="rId1431" Type="http://schemas.openxmlformats.org/officeDocument/2006/relationships/slide" Target="slides/slide1430.xml"/><Relationship Id="rId1669" Type="http://schemas.openxmlformats.org/officeDocument/2006/relationships/slide" Target="slides/slide1668.xml"/><Relationship Id="rId1876" Type="http://schemas.openxmlformats.org/officeDocument/2006/relationships/slide" Target="slides/slide1875.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678" Type="http://schemas.openxmlformats.org/officeDocument/2006/relationships/slide" Target="slides/slide677.xml"/><Relationship Id="rId885" Type="http://schemas.openxmlformats.org/officeDocument/2006/relationships/slide" Target="slides/slide884.xml"/><Relationship Id="rId1070" Type="http://schemas.openxmlformats.org/officeDocument/2006/relationships/slide" Target="slides/slide1069.xml"/><Relationship Id="rId1529" Type="http://schemas.openxmlformats.org/officeDocument/2006/relationships/slide" Target="slides/slide1528.xml"/><Relationship Id="rId1736" Type="http://schemas.openxmlformats.org/officeDocument/2006/relationships/slide" Target="slides/slide1735.xml"/><Relationship Id="rId1943" Type="http://schemas.openxmlformats.org/officeDocument/2006/relationships/slide" Target="slides/slide1942.xml"/><Relationship Id="rId28" Type="http://schemas.openxmlformats.org/officeDocument/2006/relationships/slide" Target="slides/slide27.xml"/><Relationship Id="rId300" Type="http://schemas.openxmlformats.org/officeDocument/2006/relationships/slide" Target="slides/slide299.xml"/><Relationship Id="rId538" Type="http://schemas.openxmlformats.org/officeDocument/2006/relationships/slide" Target="slides/slide537.xml"/><Relationship Id="rId745" Type="http://schemas.openxmlformats.org/officeDocument/2006/relationships/slide" Target="slides/slide744.xml"/><Relationship Id="rId952" Type="http://schemas.openxmlformats.org/officeDocument/2006/relationships/slide" Target="slides/slide951.xml"/><Relationship Id="rId1168" Type="http://schemas.openxmlformats.org/officeDocument/2006/relationships/slide" Target="slides/slide1167.xml"/><Relationship Id="rId1375" Type="http://schemas.openxmlformats.org/officeDocument/2006/relationships/slide" Target="slides/slide1374.xml"/><Relationship Id="rId1582" Type="http://schemas.openxmlformats.org/officeDocument/2006/relationships/slide" Target="slides/slide1581.xml"/><Relationship Id="rId1803" Type="http://schemas.openxmlformats.org/officeDocument/2006/relationships/slide" Target="slides/slide1802.xml"/><Relationship Id="rId81" Type="http://schemas.openxmlformats.org/officeDocument/2006/relationships/slide" Target="slides/slide80.xml"/><Relationship Id="rId177" Type="http://schemas.openxmlformats.org/officeDocument/2006/relationships/slide" Target="slides/slide176.xml"/><Relationship Id="rId384" Type="http://schemas.openxmlformats.org/officeDocument/2006/relationships/slide" Target="slides/slide383.xml"/><Relationship Id="rId591" Type="http://schemas.openxmlformats.org/officeDocument/2006/relationships/slide" Target="slides/slide590.xml"/><Relationship Id="rId605" Type="http://schemas.openxmlformats.org/officeDocument/2006/relationships/slide" Target="slides/slide604.xml"/><Relationship Id="rId812" Type="http://schemas.openxmlformats.org/officeDocument/2006/relationships/slide" Target="slides/slide811.xml"/><Relationship Id="rId1028" Type="http://schemas.openxmlformats.org/officeDocument/2006/relationships/slide" Target="slides/slide1027.xml"/><Relationship Id="rId1235" Type="http://schemas.openxmlformats.org/officeDocument/2006/relationships/slide" Target="slides/slide1234.xml"/><Relationship Id="rId1442" Type="http://schemas.openxmlformats.org/officeDocument/2006/relationships/slide" Target="slides/slide1441.xml"/><Relationship Id="rId1887" Type="http://schemas.openxmlformats.org/officeDocument/2006/relationships/slide" Target="slides/slide1886.xml"/><Relationship Id="rId244" Type="http://schemas.openxmlformats.org/officeDocument/2006/relationships/slide" Target="slides/slide243.xml"/><Relationship Id="rId689" Type="http://schemas.openxmlformats.org/officeDocument/2006/relationships/slide" Target="slides/slide688.xml"/><Relationship Id="rId896" Type="http://schemas.openxmlformats.org/officeDocument/2006/relationships/slide" Target="slides/slide895.xml"/><Relationship Id="rId1081" Type="http://schemas.openxmlformats.org/officeDocument/2006/relationships/slide" Target="slides/slide1080.xml"/><Relationship Id="rId1302" Type="http://schemas.openxmlformats.org/officeDocument/2006/relationships/slide" Target="slides/slide1301.xml"/><Relationship Id="rId1747" Type="http://schemas.openxmlformats.org/officeDocument/2006/relationships/slide" Target="slides/slide1746.xml"/><Relationship Id="rId1954" Type="http://schemas.openxmlformats.org/officeDocument/2006/relationships/slide" Target="slides/slide1953.xml"/><Relationship Id="rId39" Type="http://schemas.openxmlformats.org/officeDocument/2006/relationships/slide" Target="slides/slide38.xml"/><Relationship Id="rId451" Type="http://schemas.openxmlformats.org/officeDocument/2006/relationships/slide" Target="slides/slide450.xml"/><Relationship Id="rId549" Type="http://schemas.openxmlformats.org/officeDocument/2006/relationships/slide" Target="slides/slide548.xml"/><Relationship Id="rId756" Type="http://schemas.openxmlformats.org/officeDocument/2006/relationships/slide" Target="slides/slide755.xml"/><Relationship Id="rId1179" Type="http://schemas.openxmlformats.org/officeDocument/2006/relationships/slide" Target="slides/slide1178.xml"/><Relationship Id="rId1386" Type="http://schemas.openxmlformats.org/officeDocument/2006/relationships/slide" Target="slides/slide1385.xml"/><Relationship Id="rId1593" Type="http://schemas.openxmlformats.org/officeDocument/2006/relationships/slide" Target="slides/slide1592.xml"/><Relationship Id="rId1607" Type="http://schemas.openxmlformats.org/officeDocument/2006/relationships/slide" Target="slides/slide1606.xml"/><Relationship Id="rId1814" Type="http://schemas.openxmlformats.org/officeDocument/2006/relationships/slide" Target="slides/slide1813.xml"/><Relationship Id="rId104" Type="http://schemas.openxmlformats.org/officeDocument/2006/relationships/slide" Target="slides/slide103.xml"/><Relationship Id="rId188" Type="http://schemas.openxmlformats.org/officeDocument/2006/relationships/slide" Target="slides/slide187.xml"/><Relationship Id="rId311" Type="http://schemas.openxmlformats.org/officeDocument/2006/relationships/slide" Target="slides/slide310.xml"/><Relationship Id="rId395" Type="http://schemas.openxmlformats.org/officeDocument/2006/relationships/slide" Target="slides/slide394.xml"/><Relationship Id="rId409" Type="http://schemas.openxmlformats.org/officeDocument/2006/relationships/slide" Target="slides/slide408.xml"/><Relationship Id="rId963" Type="http://schemas.openxmlformats.org/officeDocument/2006/relationships/slide" Target="slides/slide962.xml"/><Relationship Id="rId1039" Type="http://schemas.openxmlformats.org/officeDocument/2006/relationships/slide" Target="slides/slide1038.xml"/><Relationship Id="rId1246" Type="http://schemas.openxmlformats.org/officeDocument/2006/relationships/slide" Target="slides/slide1245.xml"/><Relationship Id="rId1898" Type="http://schemas.openxmlformats.org/officeDocument/2006/relationships/slide" Target="slides/slide1897.xml"/><Relationship Id="rId92" Type="http://schemas.openxmlformats.org/officeDocument/2006/relationships/slide" Target="slides/slide91.xml"/><Relationship Id="rId616" Type="http://schemas.openxmlformats.org/officeDocument/2006/relationships/slide" Target="slides/slide615.xml"/><Relationship Id="rId823" Type="http://schemas.openxmlformats.org/officeDocument/2006/relationships/slide" Target="slides/slide822.xml"/><Relationship Id="rId1453" Type="http://schemas.openxmlformats.org/officeDocument/2006/relationships/slide" Target="slides/slide1452.xml"/><Relationship Id="rId1660" Type="http://schemas.openxmlformats.org/officeDocument/2006/relationships/slide" Target="slides/slide1659.xml"/><Relationship Id="rId1758" Type="http://schemas.openxmlformats.org/officeDocument/2006/relationships/slide" Target="slides/slide1757.xml"/><Relationship Id="rId255" Type="http://schemas.openxmlformats.org/officeDocument/2006/relationships/slide" Target="slides/slide254.xml"/><Relationship Id="rId462" Type="http://schemas.openxmlformats.org/officeDocument/2006/relationships/slide" Target="slides/slide461.xml"/><Relationship Id="rId1092" Type="http://schemas.openxmlformats.org/officeDocument/2006/relationships/slide" Target="slides/slide1091.xml"/><Relationship Id="rId1106" Type="http://schemas.openxmlformats.org/officeDocument/2006/relationships/slide" Target="slides/slide1105.xml"/><Relationship Id="rId1313" Type="http://schemas.openxmlformats.org/officeDocument/2006/relationships/slide" Target="slides/slide1312.xml"/><Relationship Id="rId1397" Type="http://schemas.openxmlformats.org/officeDocument/2006/relationships/slide" Target="slides/slide1396.xml"/><Relationship Id="rId1520" Type="http://schemas.openxmlformats.org/officeDocument/2006/relationships/slide" Target="slides/slide1519.xml"/><Relationship Id="rId1965" Type="http://schemas.openxmlformats.org/officeDocument/2006/relationships/slide" Target="slides/slide1964.xml"/><Relationship Id="rId115" Type="http://schemas.openxmlformats.org/officeDocument/2006/relationships/slide" Target="slides/slide114.xml"/><Relationship Id="rId322" Type="http://schemas.openxmlformats.org/officeDocument/2006/relationships/slide" Target="slides/slide321.xml"/><Relationship Id="rId767" Type="http://schemas.openxmlformats.org/officeDocument/2006/relationships/slide" Target="slides/slide766.xml"/><Relationship Id="rId974" Type="http://schemas.openxmlformats.org/officeDocument/2006/relationships/slide" Target="slides/slide973.xml"/><Relationship Id="rId1618" Type="http://schemas.openxmlformats.org/officeDocument/2006/relationships/slide" Target="slides/slide1617.xml"/><Relationship Id="rId1825" Type="http://schemas.openxmlformats.org/officeDocument/2006/relationships/slide" Target="slides/slide1824.xml"/><Relationship Id="rId199" Type="http://schemas.openxmlformats.org/officeDocument/2006/relationships/slide" Target="slides/slide198.xml"/><Relationship Id="rId627" Type="http://schemas.openxmlformats.org/officeDocument/2006/relationships/slide" Target="slides/slide626.xml"/><Relationship Id="rId834" Type="http://schemas.openxmlformats.org/officeDocument/2006/relationships/slide" Target="slides/slide833.xml"/><Relationship Id="rId1257" Type="http://schemas.openxmlformats.org/officeDocument/2006/relationships/slide" Target="slides/slide1256.xml"/><Relationship Id="rId1464" Type="http://schemas.openxmlformats.org/officeDocument/2006/relationships/slide" Target="slides/slide1463.xml"/><Relationship Id="rId1671" Type="http://schemas.openxmlformats.org/officeDocument/2006/relationships/slide" Target="slides/slide1670.xml"/><Relationship Id="rId266" Type="http://schemas.openxmlformats.org/officeDocument/2006/relationships/slide" Target="slides/slide265.xml"/><Relationship Id="rId473" Type="http://schemas.openxmlformats.org/officeDocument/2006/relationships/slide" Target="slides/slide472.xml"/><Relationship Id="rId680" Type="http://schemas.openxmlformats.org/officeDocument/2006/relationships/slide" Target="slides/slide679.xml"/><Relationship Id="rId901" Type="http://schemas.openxmlformats.org/officeDocument/2006/relationships/slide" Target="slides/slide900.xml"/><Relationship Id="rId1117" Type="http://schemas.openxmlformats.org/officeDocument/2006/relationships/slide" Target="slides/slide1116.xml"/><Relationship Id="rId1324" Type="http://schemas.openxmlformats.org/officeDocument/2006/relationships/slide" Target="slides/slide1323.xml"/><Relationship Id="rId1531" Type="http://schemas.openxmlformats.org/officeDocument/2006/relationships/slide" Target="slides/slide1530.xml"/><Relationship Id="rId1769" Type="http://schemas.openxmlformats.org/officeDocument/2006/relationships/slide" Target="slides/slide1768.xml"/><Relationship Id="rId30" Type="http://schemas.openxmlformats.org/officeDocument/2006/relationships/slide" Target="slides/slide29.xml"/><Relationship Id="rId126" Type="http://schemas.openxmlformats.org/officeDocument/2006/relationships/slide" Target="slides/slide125.xml"/><Relationship Id="rId333" Type="http://schemas.openxmlformats.org/officeDocument/2006/relationships/slide" Target="slides/slide332.xml"/><Relationship Id="rId540" Type="http://schemas.openxmlformats.org/officeDocument/2006/relationships/slide" Target="slides/slide539.xml"/><Relationship Id="rId778" Type="http://schemas.openxmlformats.org/officeDocument/2006/relationships/slide" Target="slides/slide777.xml"/><Relationship Id="rId985" Type="http://schemas.openxmlformats.org/officeDocument/2006/relationships/slide" Target="slides/slide984.xml"/><Relationship Id="rId1170" Type="http://schemas.openxmlformats.org/officeDocument/2006/relationships/slide" Target="slides/slide1169.xml"/><Relationship Id="rId1629" Type="http://schemas.openxmlformats.org/officeDocument/2006/relationships/slide" Target="slides/slide1628.xml"/><Relationship Id="rId1836" Type="http://schemas.openxmlformats.org/officeDocument/2006/relationships/slide" Target="slides/slide1835.xml"/><Relationship Id="rId638" Type="http://schemas.openxmlformats.org/officeDocument/2006/relationships/slide" Target="slides/slide637.xml"/><Relationship Id="rId845" Type="http://schemas.openxmlformats.org/officeDocument/2006/relationships/slide" Target="slides/slide844.xml"/><Relationship Id="rId1030" Type="http://schemas.openxmlformats.org/officeDocument/2006/relationships/slide" Target="slides/slide1029.xml"/><Relationship Id="rId1268" Type="http://schemas.openxmlformats.org/officeDocument/2006/relationships/slide" Target="slides/slide1267.xml"/><Relationship Id="rId1475" Type="http://schemas.openxmlformats.org/officeDocument/2006/relationships/slide" Target="slides/slide1474.xml"/><Relationship Id="rId1682" Type="http://schemas.openxmlformats.org/officeDocument/2006/relationships/slide" Target="slides/slide1681.xml"/><Relationship Id="rId1903" Type="http://schemas.openxmlformats.org/officeDocument/2006/relationships/slide" Target="slides/slide1902.xml"/><Relationship Id="rId277" Type="http://schemas.openxmlformats.org/officeDocument/2006/relationships/slide" Target="slides/slide276.xml"/><Relationship Id="rId400" Type="http://schemas.openxmlformats.org/officeDocument/2006/relationships/slide" Target="slides/slide399.xml"/><Relationship Id="rId484" Type="http://schemas.openxmlformats.org/officeDocument/2006/relationships/slide" Target="slides/slide483.xml"/><Relationship Id="rId705" Type="http://schemas.openxmlformats.org/officeDocument/2006/relationships/slide" Target="slides/slide704.xml"/><Relationship Id="rId1128" Type="http://schemas.openxmlformats.org/officeDocument/2006/relationships/slide" Target="slides/slide1127.xml"/><Relationship Id="rId1335" Type="http://schemas.openxmlformats.org/officeDocument/2006/relationships/slide" Target="slides/slide1334.xml"/><Relationship Id="rId1542" Type="http://schemas.openxmlformats.org/officeDocument/2006/relationships/slide" Target="slides/slide1541.xml"/><Relationship Id="rId137" Type="http://schemas.openxmlformats.org/officeDocument/2006/relationships/slide" Target="slides/slide136.xml"/><Relationship Id="rId344" Type="http://schemas.openxmlformats.org/officeDocument/2006/relationships/slide" Target="slides/slide343.xml"/><Relationship Id="rId691" Type="http://schemas.openxmlformats.org/officeDocument/2006/relationships/slide" Target="slides/slide690.xml"/><Relationship Id="rId789" Type="http://schemas.openxmlformats.org/officeDocument/2006/relationships/slide" Target="slides/slide788.xml"/><Relationship Id="rId912" Type="http://schemas.openxmlformats.org/officeDocument/2006/relationships/slide" Target="slides/slide911.xml"/><Relationship Id="rId996" Type="http://schemas.openxmlformats.org/officeDocument/2006/relationships/slide" Target="slides/slide995.xml"/><Relationship Id="rId1847" Type="http://schemas.openxmlformats.org/officeDocument/2006/relationships/slide" Target="slides/slide1846.xml"/><Relationship Id="rId41" Type="http://schemas.openxmlformats.org/officeDocument/2006/relationships/slide" Target="slides/slide40.xml"/><Relationship Id="rId551" Type="http://schemas.openxmlformats.org/officeDocument/2006/relationships/slide" Target="slides/slide550.xml"/><Relationship Id="rId649" Type="http://schemas.openxmlformats.org/officeDocument/2006/relationships/slide" Target="slides/slide648.xml"/><Relationship Id="rId856" Type="http://schemas.openxmlformats.org/officeDocument/2006/relationships/slide" Target="slides/slide855.xml"/><Relationship Id="rId1181" Type="http://schemas.openxmlformats.org/officeDocument/2006/relationships/slide" Target="slides/slide1180.xml"/><Relationship Id="rId1279" Type="http://schemas.openxmlformats.org/officeDocument/2006/relationships/slide" Target="slides/slide1278.xml"/><Relationship Id="rId1402" Type="http://schemas.openxmlformats.org/officeDocument/2006/relationships/slide" Target="slides/slide1401.xml"/><Relationship Id="rId1486" Type="http://schemas.openxmlformats.org/officeDocument/2006/relationships/slide" Target="slides/slide1485.xml"/><Relationship Id="rId1707" Type="http://schemas.openxmlformats.org/officeDocument/2006/relationships/slide" Target="slides/slide1706.xml"/><Relationship Id="rId190" Type="http://schemas.openxmlformats.org/officeDocument/2006/relationships/slide" Target="slides/slide189.xml"/><Relationship Id="rId204" Type="http://schemas.openxmlformats.org/officeDocument/2006/relationships/slide" Target="slides/slide203.xml"/><Relationship Id="rId288" Type="http://schemas.openxmlformats.org/officeDocument/2006/relationships/slide" Target="slides/slide287.xml"/><Relationship Id="rId411" Type="http://schemas.openxmlformats.org/officeDocument/2006/relationships/slide" Target="slides/slide410.xml"/><Relationship Id="rId509" Type="http://schemas.openxmlformats.org/officeDocument/2006/relationships/slide" Target="slides/slide508.xml"/><Relationship Id="rId1041" Type="http://schemas.openxmlformats.org/officeDocument/2006/relationships/slide" Target="slides/slide1040.xml"/><Relationship Id="rId1139" Type="http://schemas.openxmlformats.org/officeDocument/2006/relationships/slide" Target="slides/slide1138.xml"/><Relationship Id="rId1346" Type="http://schemas.openxmlformats.org/officeDocument/2006/relationships/slide" Target="slides/slide1345.xml"/><Relationship Id="rId1693" Type="http://schemas.openxmlformats.org/officeDocument/2006/relationships/slide" Target="slides/slide1692.xml"/><Relationship Id="rId1914" Type="http://schemas.openxmlformats.org/officeDocument/2006/relationships/slide" Target="slides/slide1913.xml"/><Relationship Id="rId495" Type="http://schemas.openxmlformats.org/officeDocument/2006/relationships/slide" Target="slides/slide494.xml"/><Relationship Id="rId716" Type="http://schemas.openxmlformats.org/officeDocument/2006/relationships/slide" Target="slides/slide715.xml"/><Relationship Id="rId923" Type="http://schemas.openxmlformats.org/officeDocument/2006/relationships/slide" Target="slides/slide922.xml"/><Relationship Id="rId1553" Type="http://schemas.openxmlformats.org/officeDocument/2006/relationships/slide" Target="slides/slide1552.xml"/><Relationship Id="rId1760" Type="http://schemas.openxmlformats.org/officeDocument/2006/relationships/slide" Target="slides/slide1759.xml"/><Relationship Id="rId1858" Type="http://schemas.openxmlformats.org/officeDocument/2006/relationships/slide" Target="slides/slide1857.xml"/><Relationship Id="rId52" Type="http://schemas.openxmlformats.org/officeDocument/2006/relationships/slide" Target="slides/slide51.xml"/><Relationship Id="rId148" Type="http://schemas.openxmlformats.org/officeDocument/2006/relationships/slide" Target="slides/slide147.xml"/><Relationship Id="rId355" Type="http://schemas.openxmlformats.org/officeDocument/2006/relationships/slide" Target="slides/slide354.xml"/><Relationship Id="rId562" Type="http://schemas.openxmlformats.org/officeDocument/2006/relationships/slide" Target="slides/slide561.xml"/><Relationship Id="rId1192" Type="http://schemas.openxmlformats.org/officeDocument/2006/relationships/slide" Target="slides/slide1191.xml"/><Relationship Id="rId1206" Type="http://schemas.openxmlformats.org/officeDocument/2006/relationships/slide" Target="slides/slide1205.xml"/><Relationship Id="rId1413" Type="http://schemas.openxmlformats.org/officeDocument/2006/relationships/slide" Target="slides/slide1412.xml"/><Relationship Id="rId1620" Type="http://schemas.openxmlformats.org/officeDocument/2006/relationships/slide" Target="slides/slide1619.xml"/><Relationship Id="rId215" Type="http://schemas.openxmlformats.org/officeDocument/2006/relationships/slide" Target="slides/slide214.xml"/><Relationship Id="rId422" Type="http://schemas.openxmlformats.org/officeDocument/2006/relationships/slide" Target="slides/slide421.xml"/><Relationship Id="rId867" Type="http://schemas.openxmlformats.org/officeDocument/2006/relationships/slide" Target="slides/slide866.xml"/><Relationship Id="rId1052" Type="http://schemas.openxmlformats.org/officeDocument/2006/relationships/slide" Target="slides/slide1051.xml"/><Relationship Id="rId1497" Type="http://schemas.openxmlformats.org/officeDocument/2006/relationships/slide" Target="slides/slide1496.xml"/><Relationship Id="rId1718" Type="http://schemas.openxmlformats.org/officeDocument/2006/relationships/slide" Target="slides/slide1717.xml"/><Relationship Id="rId1925" Type="http://schemas.openxmlformats.org/officeDocument/2006/relationships/slide" Target="slides/slide1924.xml"/><Relationship Id="rId299" Type="http://schemas.openxmlformats.org/officeDocument/2006/relationships/slide" Target="slides/slide298.xml"/><Relationship Id="rId727" Type="http://schemas.openxmlformats.org/officeDocument/2006/relationships/slide" Target="slides/slide726.xml"/><Relationship Id="rId934" Type="http://schemas.openxmlformats.org/officeDocument/2006/relationships/slide" Target="slides/slide933.xml"/><Relationship Id="rId1357" Type="http://schemas.openxmlformats.org/officeDocument/2006/relationships/slide" Target="slides/slide1356.xml"/><Relationship Id="rId1564" Type="http://schemas.openxmlformats.org/officeDocument/2006/relationships/slide" Target="slides/slide1563.xml"/><Relationship Id="rId1771" Type="http://schemas.openxmlformats.org/officeDocument/2006/relationships/slide" Target="slides/slide1770.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780" Type="http://schemas.openxmlformats.org/officeDocument/2006/relationships/slide" Target="slides/slide779.xml"/><Relationship Id="rId1217" Type="http://schemas.openxmlformats.org/officeDocument/2006/relationships/slide" Target="slides/slide1216.xml"/><Relationship Id="rId1424" Type="http://schemas.openxmlformats.org/officeDocument/2006/relationships/slide" Target="slides/slide1423.xml"/><Relationship Id="rId1631" Type="http://schemas.openxmlformats.org/officeDocument/2006/relationships/slide" Target="slides/slide1630.xml"/><Relationship Id="rId1869" Type="http://schemas.openxmlformats.org/officeDocument/2006/relationships/slide" Target="slides/slide1868.xml"/><Relationship Id="rId226" Type="http://schemas.openxmlformats.org/officeDocument/2006/relationships/slide" Target="slides/slide225.xml"/><Relationship Id="rId433" Type="http://schemas.openxmlformats.org/officeDocument/2006/relationships/slide" Target="slides/slide432.xml"/><Relationship Id="rId878" Type="http://schemas.openxmlformats.org/officeDocument/2006/relationships/slide" Target="slides/slide877.xml"/><Relationship Id="rId1063" Type="http://schemas.openxmlformats.org/officeDocument/2006/relationships/slide" Target="slides/slide1062.xml"/><Relationship Id="rId1270" Type="http://schemas.openxmlformats.org/officeDocument/2006/relationships/slide" Target="slides/slide1269.xml"/><Relationship Id="rId1729" Type="http://schemas.openxmlformats.org/officeDocument/2006/relationships/slide" Target="slides/slide1728.xml"/><Relationship Id="rId1936" Type="http://schemas.openxmlformats.org/officeDocument/2006/relationships/slide" Target="slides/slide1935.xml"/><Relationship Id="rId640" Type="http://schemas.openxmlformats.org/officeDocument/2006/relationships/slide" Target="slides/slide639.xml"/><Relationship Id="rId738" Type="http://schemas.openxmlformats.org/officeDocument/2006/relationships/slide" Target="slides/slide737.xml"/><Relationship Id="rId945" Type="http://schemas.openxmlformats.org/officeDocument/2006/relationships/slide" Target="slides/slide944.xml"/><Relationship Id="rId1368" Type="http://schemas.openxmlformats.org/officeDocument/2006/relationships/slide" Target="slides/slide1367.xml"/><Relationship Id="rId1575" Type="http://schemas.openxmlformats.org/officeDocument/2006/relationships/slide" Target="slides/slide1574.xml"/><Relationship Id="rId1782" Type="http://schemas.openxmlformats.org/officeDocument/2006/relationships/slide" Target="slides/slide1781.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slide" Target="slides/slide583.xml"/><Relationship Id="rId805" Type="http://schemas.openxmlformats.org/officeDocument/2006/relationships/slide" Target="slides/slide804.xml"/><Relationship Id="rId1130" Type="http://schemas.openxmlformats.org/officeDocument/2006/relationships/slide" Target="slides/slide1129.xml"/><Relationship Id="rId1228" Type="http://schemas.openxmlformats.org/officeDocument/2006/relationships/slide" Target="slides/slide1227.xml"/><Relationship Id="rId1435" Type="http://schemas.openxmlformats.org/officeDocument/2006/relationships/slide" Target="slides/slide1434.xml"/><Relationship Id="rId5" Type="http://schemas.openxmlformats.org/officeDocument/2006/relationships/slide" Target="slides/slide4.xml"/><Relationship Id="rId237" Type="http://schemas.openxmlformats.org/officeDocument/2006/relationships/slide" Target="slides/slide236.xml"/><Relationship Id="rId791" Type="http://schemas.openxmlformats.org/officeDocument/2006/relationships/slide" Target="slides/slide790.xml"/><Relationship Id="rId889" Type="http://schemas.openxmlformats.org/officeDocument/2006/relationships/slide" Target="slides/slide888.xml"/><Relationship Id="rId1074" Type="http://schemas.openxmlformats.org/officeDocument/2006/relationships/slide" Target="slides/slide1073.xml"/><Relationship Id="rId1642" Type="http://schemas.openxmlformats.org/officeDocument/2006/relationships/slide" Target="slides/slide1641.xml"/><Relationship Id="rId1947" Type="http://schemas.openxmlformats.org/officeDocument/2006/relationships/slide" Target="slides/slide1946.xml"/><Relationship Id="rId444" Type="http://schemas.openxmlformats.org/officeDocument/2006/relationships/slide" Target="slides/slide443.xml"/><Relationship Id="rId651" Type="http://schemas.openxmlformats.org/officeDocument/2006/relationships/slide" Target="slides/slide650.xml"/><Relationship Id="rId749" Type="http://schemas.openxmlformats.org/officeDocument/2006/relationships/slide" Target="slides/slide748.xml"/><Relationship Id="rId1281" Type="http://schemas.openxmlformats.org/officeDocument/2006/relationships/slide" Target="slides/slide1280.xml"/><Relationship Id="rId1379" Type="http://schemas.openxmlformats.org/officeDocument/2006/relationships/slide" Target="slides/slide1378.xml"/><Relationship Id="rId1502" Type="http://schemas.openxmlformats.org/officeDocument/2006/relationships/slide" Target="slides/slide1501.xml"/><Relationship Id="rId1586" Type="http://schemas.openxmlformats.org/officeDocument/2006/relationships/slide" Target="slides/slide1585.xml"/><Relationship Id="rId1807" Type="http://schemas.openxmlformats.org/officeDocument/2006/relationships/slide" Target="slides/slide1806.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609" Type="http://schemas.openxmlformats.org/officeDocument/2006/relationships/slide" Target="slides/slide608.xml"/><Relationship Id="rId956" Type="http://schemas.openxmlformats.org/officeDocument/2006/relationships/slide" Target="slides/slide955.xml"/><Relationship Id="rId1141" Type="http://schemas.openxmlformats.org/officeDocument/2006/relationships/slide" Target="slides/slide1140.xml"/><Relationship Id="rId1239" Type="http://schemas.openxmlformats.org/officeDocument/2006/relationships/slide" Target="slides/slide1238.xml"/><Relationship Id="rId1793" Type="http://schemas.openxmlformats.org/officeDocument/2006/relationships/slide" Target="slides/slide1792.xml"/><Relationship Id="rId85" Type="http://schemas.openxmlformats.org/officeDocument/2006/relationships/slide" Target="slides/slide84.xml"/><Relationship Id="rId150" Type="http://schemas.openxmlformats.org/officeDocument/2006/relationships/slide" Target="slides/slide149.xml"/><Relationship Id="rId595" Type="http://schemas.openxmlformats.org/officeDocument/2006/relationships/slide" Target="slides/slide594.xml"/><Relationship Id="rId816" Type="http://schemas.openxmlformats.org/officeDocument/2006/relationships/slide" Target="slides/slide815.xml"/><Relationship Id="rId1001" Type="http://schemas.openxmlformats.org/officeDocument/2006/relationships/slide" Target="slides/slide1000.xml"/><Relationship Id="rId1446" Type="http://schemas.openxmlformats.org/officeDocument/2006/relationships/slide" Target="slides/slide1445.xml"/><Relationship Id="rId1653" Type="http://schemas.openxmlformats.org/officeDocument/2006/relationships/slide" Target="slides/slide1652.xml"/><Relationship Id="rId1860" Type="http://schemas.openxmlformats.org/officeDocument/2006/relationships/slide" Target="slides/slide1859.xml"/><Relationship Id="rId248" Type="http://schemas.openxmlformats.org/officeDocument/2006/relationships/slide" Target="slides/slide247.xml"/><Relationship Id="rId455" Type="http://schemas.openxmlformats.org/officeDocument/2006/relationships/slide" Target="slides/slide454.xml"/><Relationship Id="rId662" Type="http://schemas.openxmlformats.org/officeDocument/2006/relationships/slide" Target="slides/slide661.xml"/><Relationship Id="rId1085" Type="http://schemas.openxmlformats.org/officeDocument/2006/relationships/slide" Target="slides/slide1084.xml"/><Relationship Id="rId1292" Type="http://schemas.openxmlformats.org/officeDocument/2006/relationships/slide" Target="slides/slide1291.xml"/><Relationship Id="rId1306" Type="http://schemas.openxmlformats.org/officeDocument/2006/relationships/slide" Target="slides/slide1305.xml"/><Relationship Id="rId1513" Type="http://schemas.openxmlformats.org/officeDocument/2006/relationships/slide" Target="slides/slide1512.xml"/><Relationship Id="rId1720" Type="http://schemas.openxmlformats.org/officeDocument/2006/relationships/slide" Target="slides/slide1719.xml"/><Relationship Id="rId1958" Type="http://schemas.openxmlformats.org/officeDocument/2006/relationships/slide" Target="slides/slide195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7" Type="http://schemas.openxmlformats.org/officeDocument/2006/relationships/slide" Target="slides/slide966.xml"/><Relationship Id="rId1152" Type="http://schemas.openxmlformats.org/officeDocument/2006/relationships/slide" Target="slides/slide1151.xml"/><Relationship Id="rId1597" Type="http://schemas.openxmlformats.org/officeDocument/2006/relationships/slide" Target="slides/slide1596.xml"/><Relationship Id="rId1818" Type="http://schemas.openxmlformats.org/officeDocument/2006/relationships/slide" Target="slides/slide1817.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827" Type="http://schemas.openxmlformats.org/officeDocument/2006/relationships/slide" Target="slides/slide826.xml"/><Relationship Id="rId1012" Type="http://schemas.openxmlformats.org/officeDocument/2006/relationships/slide" Target="slides/slide1011.xml"/><Relationship Id="rId1457" Type="http://schemas.openxmlformats.org/officeDocument/2006/relationships/slide" Target="slides/slide1456.xml"/><Relationship Id="rId1664" Type="http://schemas.openxmlformats.org/officeDocument/2006/relationships/slide" Target="slides/slide1663.xml"/><Relationship Id="rId1871" Type="http://schemas.openxmlformats.org/officeDocument/2006/relationships/slide" Target="slides/slide1870.xml"/><Relationship Id="rId259" Type="http://schemas.openxmlformats.org/officeDocument/2006/relationships/slide" Target="slides/slide258.xml"/><Relationship Id="rId466" Type="http://schemas.openxmlformats.org/officeDocument/2006/relationships/slide" Target="slides/slide465.xml"/><Relationship Id="rId673" Type="http://schemas.openxmlformats.org/officeDocument/2006/relationships/slide" Target="slides/slide672.xml"/><Relationship Id="rId880" Type="http://schemas.openxmlformats.org/officeDocument/2006/relationships/slide" Target="slides/slide879.xml"/><Relationship Id="rId1096" Type="http://schemas.openxmlformats.org/officeDocument/2006/relationships/slide" Target="slides/slide1095.xml"/><Relationship Id="rId1317" Type="http://schemas.openxmlformats.org/officeDocument/2006/relationships/slide" Target="slides/slide1316.xml"/><Relationship Id="rId1524" Type="http://schemas.openxmlformats.org/officeDocument/2006/relationships/slide" Target="slides/slide1523.xml"/><Relationship Id="rId1731" Type="http://schemas.openxmlformats.org/officeDocument/2006/relationships/slide" Target="slides/slide1730.xml"/><Relationship Id="rId1969" Type="http://schemas.openxmlformats.org/officeDocument/2006/relationships/presProps" Target="presProps.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978" Type="http://schemas.openxmlformats.org/officeDocument/2006/relationships/slide" Target="slides/slide977.xml"/><Relationship Id="rId1163" Type="http://schemas.openxmlformats.org/officeDocument/2006/relationships/slide" Target="slides/slide1162.xml"/><Relationship Id="rId1370" Type="http://schemas.openxmlformats.org/officeDocument/2006/relationships/slide" Target="slides/slide1369.xml"/><Relationship Id="rId1829" Type="http://schemas.openxmlformats.org/officeDocument/2006/relationships/slide" Target="slides/slide1828.xml"/><Relationship Id="rId740" Type="http://schemas.openxmlformats.org/officeDocument/2006/relationships/slide" Target="slides/slide739.xml"/><Relationship Id="rId838" Type="http://schemas.openxmlformats.org/officeDocument/2006/relationships/slide" Target="slides/slide837.xml"/><Relationship Id="rId1023" Type="http://schemas.openxmlformats.org/officeDocument/2006/relationships/slide" Target="slides/slide1022.xml"/><Relationship Id="rId1468" Type="http://schemas.openxmlformats.org/officeDocument/2006/relationships/slide" Target="slides/slide1467.xml"/><Relationship Id="rId1675" Type="http://schemas.openxmlformats.org/officeDocument/2006/relationships/slide" Target="slides/slide1674.xml"/><Relationship Id="rId1882" Type="http://schemas.openxmlformats.org/officeDocument/2006/relationships/slide" Target="slides/slide1881.xml"/><Relationship Id="rId172" Type="http://schemas.openxmlformats.org/officeDocument/2006/relationships/slide" Target="slides/slide171.xml"/><Relationship Id="rId477" Type="http://schemas.openxmlformats.org/officeDocument/2006/relationships/slide" Target="slides/slide476.xml"/><Relationship Id="rId600" Type="http://schemas.openxmlformats.org/officeDocument/2006/relationships/slide" Target="slides/slide599.xml"/><Relationship Id="rId684" Type="http://schemas.openxmlformats.org/officeDocument/2006/relationships/slide" Target="slides/slide683.xml"/><Relationship Id="rId1230" Type="http://schemas.openxmlformats.org/officeDocument/2006/relationships/slide" Target="slides/slide1229.xml"/><Relationship Id="rId1328" Type="http://schemas.openxmlformats.org/officeDocument/2006/relationships/slide" Target="slides/slide1327.xml"/><Relationship Id="rId1535" Type="http://schemas.openxmlformats.org/officeDocument/2006/relationships/slide" Target="slides/slide1534.xml"/><Relationship Id="rId337" Type="http://schemas.openxmlformats.org/officeDocument/2006/relationships/slide" Target="slides/slide336.xml"/><Relationship Id="rId891" Type="http://schemas.openxmlformats.org/officeDocument/2006/relationships/slide" Target="slides/slide890.xml"/><Relationship Id="rId905" Type="http://schemas.openxmlformats.org/officeDocument/2006/relationships/slide" Target="slides/slide904.xml"/><Relationship Id="rId989" Type="http://schemas.openxmlformats.org/officeDocument/2006/relationships/slide" Target="slides/slide988.xml"/><Relationship Id="rId1742" Type="http://schemas.openxmlformats.org/officeDocument/2006/relationships/slide" Target="slides/slide1741.xml"/><Relationship Id="rId34" Type="http://schemas.openxmlformats.org/officeDocument/2006/relationships/slide" Target="slides/slide33.xml"/><Relationship Id="rId544" Type="http://schemas.openxmlformats.org/officeDocument/2006/relationships/slide" Target="slides/slide543.xml"/><Relationship Id="rId751" Type="http://schemas.openxmlformats.org/officeDocument/2006/relationships/slide" Target="slides/slide750.xml"/><Relationship Id="rId849" Type="http://schemas.openxmlformats.org/officeDocument/2006/relationships/slide" Target="slides/slide848.xml"/><Relationship Id="rId1174" Type="http://schemas.openxmlformats.org/officeDocument/2006/relationships/slide" Target="slides/slide1173.xml"/><Relationship Id="rId1381" Type="http://schemas.openxmlformats.org/officeDocument/2006/relationships/slide" Target="slides/slide1380.xml"/><Relationship Id="rId1479" Type="http://schemas.openxmlformats.org/officeDocument/2006/relationships/slide" Target="slides/slide1478.xml"/><Relationship Id="rId1602" Type="http://schemas.openxmlformats.org/officeDocument/2006/relationships/slide" Target="slides/slide1601.xml"/><Relationship Id="rId1686" Type="http://schemas.openxmlformats.org/officeDocument/2006/relationships/slide" Target="slides/slide1685.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611" Type="http://schemas.openxmlformats.org/officeDocument/2006/relationships/slide" Target="slides/slide610.xml"/><Relationship Id="rId1034" Type="http://schemas.openxmlformats.org/officeDocument/2006/relationships/slide" Target="slides/slide1033.xml"/><Relationship Id="rId1241" Type="http://schemas.openxmlformats.org/officeDocument/2006/relationships/slide" Target="slides/slide1240.xml"/><Relationship Id="rId1339" Type="http://schemas.openxmlformats.org/officeDocument/2006/relationships/slide" Target="slides/slide1338.xml"/><Relationship Id="rId1893" Type="http://schemas.openxmlformats.org/officeDocument/2006/relationships/slide" Target="slides/slide1892.xml"/><Relationship Id="rId1907" Type="http://schemas.openxmlformats.org/officeDocument/2006/relationships/slide" Target="slides/slide1906.xml"/><Relationship Id="rId250" Type="http://schemas.openxmlformats.org/officeDocument/2006/relationships/slide" Target="slides/slide249.xml"/><Relationship Id="rId488" Type="http://schemas.openxmlformats.org/officeDocument/2006/relationships/slide" Target="slides/slide487.xml"/><Relationship Id="rId695" Type="http://schemas.openxmlformats.org/officeDocument/2006/relationships/slide" Target="slides/slide694.xml"/><Relationship Id="rId709" Type="http://schemas.openxmlformats.org/officeDocument/2006/relationships/slide" Target="slides/slide708.xml"/><Relationship Id="rId916" Type="http://schemas.openxmlformats.org/officeDocument/2006/relationships/slide" Target="slides/slide915.xml"/><Relationship Id="rId1101" Type="http://schemas.openxmlformats.org/officeDocument/2006/relationships/slide" Target="slides/slide1100.xml"/><Relationship Id="rId1546" Type="http://schemas.openxmlformats.org/officeDocument/2006/relationships/slide" Target="slides/slide1545.xml"/><Relationship Id="rId1753" Type="http://schemas.openxmlformats.org/officeDocument/2006/relationships/slide" Target="slides/slide1752.xml"/><Relationship Id="rId1960" Type="http://schemas.openxmlformats.org/officeDocument/2006/relationships/slide" Target="slides/slide1959.xml"/><Relationship Id="rId45" Type="http://schemas.openxmlformats.org/officeDocument/2006/relationships/slide" Target="slides/slide44.xml"/><Relationship Id="rId110" Type="http://schemas.openxmlformats.org/officeDocument/2006/relationships/slide" Target="slides/slide109.xml"/><Relationship Id="rId348" Type="http://schemas.openxmlformats.org/officeDocument/2006/relationships/slide" Target="slides/slide347.xml"/><Relationship Id="rId555" Type="http://schemas.openxmlformats.org/officeDocument/2006/relationships/slide" Target="slides/slide554.xml"/><Relationship Id="rId762" Type="http://schemas.openxmlformats.org/officeDocument/2006/relationships/slide" Target="slides/slide761.xml"/><Relationship Id="rId1185" Type="http://schemas.openxmlformats.org/officeDocument/2006/relationships/slide" Target="slides/slide1184.xml"/><Relationship Id="rId1392" Type="http://schemas.openxmlformats.org/officeDocument/2006/relationships/slide" Target="slides/slide1391.xml"/><Relationship Id="rId1406" Type="http://schemas.openxmlformats.org/officeDocument/2006/relationships/slide" Target="slides/slide1405.xml"/><Relationship Id="rId1613" Type="http://schemas.openxmlformats.org/officeDocument/2006/relationships/slide" Target="slides/slide1612.xml"/><Relationship Id="rId1820" Type="http://schemas.openxmlformats.org/officeDocument/2006/relationships/slide" Target="slides/slide1819.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622" Type="http://schemas.openxmlformats.org/officeDocument/2006/relationships/slide" Target="slides/slide621.xml"/><Relationship Id="rId1045" Type="http://schemas.openxmlformats.org/officeDocument/2006/relationships/slide" Target="slides/slide1044.xml"/><Relationship Id="rId1252" Type="http://schemas.openxmlformats.org/officeDocument/2006/relationships/slide" Target="slides/slide1251.xml"/><Relationship Id="rId1697" Type="http://schemas.openxmlformats.org/officeDocument/2006/relationships/slide" Target="slides/slide1696.xml"/><Relationship Id="rId1918" Type="http://schemas.openxmlformats.org/officeDocument/2006/relationships/slide" Target="slides/slide1917.xml"/><Relationship Id="rId261" Type="http://schemas.openxmlformats.org/officeDocument/2006/relationships/slide" Target="slides/slide260.xml"/><Relationship Id="rId499" Type="http://schemas.openxmlformats.org/officeDocument/2006/relationships/slide" Target="slides/slide498.xml"/><Relationship Id="rId927" Type="http://schemas.openxmlformats.org/officeDocument/2006/relationships/slide" Target="slides/slide926.xml"/><Relationship Id="rId1112" Type="http://schemas.openxmlformats.org/officeDocument/2006/relationships/slide" Target="slides/slide1111.xml"/><Relationship Id="rId1557" Type="http://schemas.openxmlformats.org/officeDocument/2006/relationships/slide" Target="slides/slide1556.xml"/><Relationship Id="rId1764" Type="http://schemas.openxmlformats.org/officeDocument/2006/relationships/slide" Target="slides/slide1763.xml"/><Relationship Id="rId1971" Type="http://schemas.openxmlformats.org/officeDocument/2006/relationships/theme" Target="theme/theme1.xml"/><Relationship Id="rId56" Type="http://schemas.openxmlformats.org/officeDocument/2006/relationships/slide" Target="slides/slide55.xml"/><Relationship Id="rId359" Type="http://schemas.openxmlformats.org/officeDocument/2006/relationships/slide" Target="slides/slide358.xml"/><Relationship Id="rId566" Type="http://schemas.openxmlformats.org/officeDocument/2006/relationships/slide" Target="slides/slide565.xml"/><Relationship Id="rId773" Type="http://schemas.openxmlformats.org/officeDocument/2006/relationships/slide" Target="slides/slide772.xml"/><Relationship Id="rId1196" Type="http://schemas.openxmlformats.org/officeDocument/2006/relationships/slide" Target="slides/slide1195.xml"/><Relationship Id="rId1417" Type="http://schemas.openxmlformats.org/officeDocument/2006/relationships/slide" Target="slides/slide1416.xml"/><Relationship Id="rId1624" Type="http://schemas.openxmlformats.org/officeDocument/2006/relationships/slide" Target="slides/slide1623.xml"/><Relationship Id="rId1831" Type="http://schemas.openxmlformats.org/officeDocument/2006/relationships/slide" Target="slides/slide1830.xml"/><Relationship Id="rId121" Type="http://schemas.openxmlformats.org/officeDocument/2006/relationships/slide" Target="slides/slide120.xml"/><Relationship Id="rId219" Type="http://schemas.openxmlformats.org/officeDocument/2006/relationships/slide" Target="slides/slide218.xml"/><Relationship Id="rId426" Type="http://schemas.openxmlformats.org/officeDocument/2006/relationships/slide" Target="slides/slide425.xml"/><Relationship Id="rId633" Type="http://schemas.openxmlformats.org/officeDocument/2006/relationships/slide" Target="slides/slide632.xml"/><Relationship Id="rId980" Type="http://schemas.openxmlformats.org/officeDocument/2006/relationships/slide" Target="slides/slide979.xml"/><Relationship Id="rId1056" Type="http://schemas.openxmlformats.org/officeDocument/2006/relationships/slide" Target="slides/slide1055.xml"/><Relationship Id="rId1263" Type="http://schemas.openxmlformats.org/officeDocument/2006/relationships/slide" Target="slides/slide1262.xml"/><Relationship Id="rId1929" Type="http://schemas.openxmlformats.org/officeDocument/2006/relationships/slide" Target="slides/slide1928.xml"/><Relationship Id="rId840" Type="http://schemas.openxmlformats.org/officeDocument/2006/relationships/slide" Target="slides/slide839.xml"/><Relationship Id="rId938" Type="http://schemas.openxmlformats.org/officeDocument/2006/relationships/slide" Target="slides/slide937.xml"/><Relationship Id="rId1470" Type="http://schemas.openxmlformats.org/officeDocument/2006/relationships/slide" Target="slides/slide1469.xml"/><Relationship Id="rId1568" Type="http://schemas.openxmlformats.org/officeDocument/2006/relationships/slide" Target="slides/slide1567.xml"/><Relationship Id="rId1775" Type="http://schemas.openxmlformats.org/officeDocument/2006/relationships/slide" Target="slides/slide1774.xml"/><Relationship Id="rId67" Type="http://schemas.openxmlformats.org/officeDocument/2006/relationships/slide" Target="slides/slide66.xml"/><Relationship Id="rId272" Type="http://schemas.openxmlformats.org/officeDocument/2006/relationships/slide" Target="slides/slide271.xml"/><Relationship Id="rId577" Type="http://schemas.openxmlformats.org/officeDocument/2006/relationships/slide" Target="slides/slide576.xml"/><Relationship Id="rId700" Type="http://schemas.openxmlformats.org/officeDocument/2006/relationships/slide" Target="slides/slide699.xml"/><Relationship Id="rId1123" Type="http://schemas.openxmlformats.org/officeDocument/2006/relationships/slide" Target="slides/slide1122.xml"/><Relationship Id="rId1330" Type="http://schemas.openxmlformats.org/officeDocument/2006/relationships/slide" Target="slides/slide1329.xml"/><Relationship Id="rId1428" Type="http://schemas.openxmlformats.org/officeDocument/2006/relationships/slide" Target="slides/slide1427.xml"/><Relationship Id="rId1635" Type="http://schemas.openxmlformats.org/officeDocument/2006/relationships/slide" Target="slides/slide1634.xml"/><Relationship Id="rId132" Type="http://schemas.openxmlformats.org/officeDocument/2006/relationships/slide" Target="slides/slide131.xml"/><Relationship Id="rId784" Type="http://schemas.openxmlformats.org/officeDocument/2006/relationships/slide" Target="slides/slide783.xml"/><Relationship Id="rId991" Type="http://schemas.openxmlformats.org/officeDocument/2006/relationships/slide" Target="slides/slide990.xml"/><Relationship Id="rId1067" Type="http://schemas.openxmlformats.org/officeDocument/2006/relationships/slide" Target="slides/slide1066.xml"/><Relationship Id="rId1842" Type="http://schemas.openxmlformats.org/officeDocument/2006/relationships/slide" Target="slides/slide1841.xml"/><Relationship Id="rId437" Type="http://schemas.openxmlformats.org/officeDocument/2006/relationships/slide" Target="slides/slide436.xml"/><Relationship Id="rId644" Type="http://schemas.openxmlformats.org/officeDocument/2006/relationships/slide" Target="slides/slide643.xml"/><Relationship Id="rId851" Type="http://schemas.openxmlformats.org/officeDocument/2006/relationships/slide" Target="slides/slide850.xml"/><Relationship Id="rId1274" Type="http://schemas.openxmlformats.org/officeDocument/2006/relationships/slide" Target="slides/slide1273.xml"/><Relationship Id="rId1481" Type="http://schemas.openxmlformats.org/officeDocument/2006/relationships/slide" Target="slides/slide1480.xml"/><Relationship Id="rId1579" Type="http://schemas.openxmlformats.org/officeDocument/2006/relationships/slide" Target="slides/slide1578.xml"/><Relationship Id="rId1702" Type="http://schemas.openxmlformats.org/officeDocument/2006/relationships/slide" Target="slides/slide1701.xml"/><Relationship Id="rId283" Type="http://schemas.openxmlformats.org/officeDocument/2006/relationships/slide" Target="slides/slide282.xml"/><Relationship Id="rId490" Type="http://schemas.openxmlformats.org/officeDocument/2006/relationships/slide" Target="slides/slide489.xml"/><Relationship Id="rId504" Type="http://schemas.openxmlformats.org/officeDocument/2006/relationships/slide" Target="slides/slide503.xml"/><Relationship Id="rId711" Type="http://schemas.openxmlformats.org/officeDocument/2006/relationships/slide" Target="slides/slide710.xml"/><Relationship Id="rId949" Type="http://schemas.openxmlformats.org/officeDocument/2006/relationships/slide" Target="slides/slide948.xml"/><Relationship Id="rId1134" Type="http://schemas.openxmlformats.org/officeDocument/2006/relationships/slide" Target="slides/slide1133.xml"/><Relationship Id="rId1341" Type="http://schemas.openxmlformats.org/officeDocument/2006/relationships/slide" Target="slides/slide1340.xml"/><Relationship Id="rId1786" Type="http://schemas.openxmlformats.org/officeDocument/2006/relationships/slide" Target="slides/slide1785.xml"/><Relationship Id="rId78" Type="http://schemas.openxmlformats.org/officeDocument/2006/relationships/slide" Target="slides/slide77.xml"/><Relationship Id="rId143" Type="http://schemas.openxmlformats.org/officeDocument/2006/relationships/slide" Target="slides/slide142.xml"/><Relationship Id="rId350" Type="http://schemas.openxmlformats.org/officeDocument/2006/relationships/slide" Target="slides/slide349.xml"/><Relationship Id="rId588" Type="http://schemas.openxmlformats.org/officeDocument/2006/relationships/slide" Target="slides/slide587.xml"/><Relationship Id="rId795" Type="http://schemas.openxmlformats.org/officeDocument/2006/relationships/slide" Target="slides/slide794.xml"/><Relationship Id="rId809" Type="http://schemas.openxmlformats.org/officeDocument/2006/relationships/slide" Target="slides/slide808.xml"/><Relationship Id="rId1201" Type="http://schemas.openxmlformats.org/officeDocument/2006/relationships/slide" Target="slides/slide1200.xml"/><Relationship Id="rId1439" Type="http://schemas.openxmlformats.org/officeDocument/2006/relationships/slide" Target="slides/slide1438.xml"/><Relationship Id="rId1646" Type="http://schemas.openxmlformats.org/officeDocument/2006/relationships/slide" Target="slides/slide1645.xml"/><Relationship Id="rId1853" Type="http://schemas.openxmlformats.org/officeDocument/2006/relationships/slide" Target="slides/slide1852.xml"/><Relationship Id="rId9" Type="http://schemas.openxmlformats.org/officeDocument/2006/relationships/slide" Target="slides/slide8.xml"/><Relationship Id="rId210" Type="http://schemas.openxmlformats.org/officeDocument/2006/relationships/slide" Target="slides/slide209.xml"/><Relationship Id="rId448" Type="http://schemas.openxmlformats.org/officeDocument/2006/relationships/slide" Target="slides/slide447.xml"/><Relationship Id="rId655" Type="http://schemas.openxmlformats.org/officeDocument/2006/relationships/slide" Target="slides/slide654.xml"/><Relationship Id="rId862" Type="http://schemas.openxmlformats.org/officeDocument/2006/relationships/slide" Target="slides/slide861.xml"/><Relationship Id="rId1078" Type="http://schemas.openxmlformats.org/officeDocument/2006/relationships/slide" Target="slides/slide1077.xml"/><Relationship Id="rId1285" Type="http://schemas.openxmlformats.org/officeDocument/2006/relationships/slide" Target="slides/slide1284.xml"/><Relationship Id="rId1492" Type="http://schemas.openxmlformats.org/officeDocument/2006/relationships/slide" Target="slides/slide1491.xml"/><Relationship Id="rId1506" Type="http://schemas.openxmlformats.org/officeDocument/2006/relationships/slide" Target="slides/slide1505.xml"/><Relationship Id="rId1713" Type="http://schemas.openxmlformats.org/officeDocument/2006/relationships/slide" Target="slides/slide1712.xml"/><Relationship Id="rId1920" Type="http://schemas.openxmlformats.org/officeDocument/2006/relationships/slide" Target="slides/slide1919.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722" Type="http://schemas.openxmlformats.org/officeDocument/2006/relationships/slide" Target="slides/slide721.xml"/><Relationship Id="rId1145" Type="http://schemas.openxmlformats.org/officeDocument/2006/relationships/slide" Target="slides/slide1144.xml"/><Relationship Id="rId1352" Type="http://schemas.openxmlformats.org/officeDocument/2006/relationships/slide" Target="slides/slide1351.xml"/><Relationship Id="rId1797" Type="http://schemas.openxmlformats.org/officeDocument/2006/relationships/slide" Target="slides/slide1796.xml"/><Relationship Id="rId89" Type="http://schemas.openxmlformats.org/officeDocument/2006/relationships/slide" Target="slides/slide88.xml"/><Relationship Id="rId154" Type="http://schemas.openxmlformats.org/officeDocument/2006/relationships/slide" Target="slides/slide153.xml"/><Relationship Id="rId361" Type="http://schemas.openxmlformats.org/officeDocument/2006/relationships/slide" Target="slides/slide360.xml"/><Relationship Id="rId599" Type="http://schemas.openxmlformats.org/officeDocument/2006/relationships/slide" Target="slides/slide598.xml"/><Relationship Id="rId1005" Type="http://schemas.openxmlformats.org/officeDocument/2006/relationships/slide" Target="slides/slide1004.xml"/><Relationship Id="rId1212" Type="http://schemas.openxmlformats.org/officeDocument/2006/relationships/slide" Target="slides/slide1211.xml"/><Relationship Id="rId1657" Type="http://schemas.openxmlformats.org/officeDocument/2006/relationships/slide" Target="slides/slide1656.xml"/><Relationship Id="rId1864" Type="http://schemas.openxmlformats.org/officeDocument/2006/relationships/slide" Target="slides/slide1863.xml"/><Relationship Id="rId459" Type="http://schemas.openxmlformats.org/officeDocument/2006/relationships/slide" Target="slides/slide458.xml"/><Relationship Id="rId666" Type="http://schemas.openxmlformats.org/officeDocument/2006/relationships/slide" Target="slides/slide665.xml"/><Relationship Id="rId873" Type="http://schemas.openxmlformats.org/officeDocument/2006/relationships/slide" Target="slides/slide872.xml"/><Relationship Id="rId1089" Type="http://schemas.openxmlformats.org/officeDocument/2006/relationships/slide" Target="slides/slide1088.xml"/><Relationship Id="rId1296" Type="http://schemas.openxmlformats.org/officeDocument/2006/relationships/slide" Target="slides/slide1295.xml"/><Relationship Id="rId1517" Type="http://schemas.openxmlformats.org/officeDocument/2006/relationships/slide" Target="slides/slide1516.xml"/><Relationship Id="rId1724" Type="http://schemas.openxmlformats.org/officeDocument/2006/relationships/slide" Target="slides/slide1723.xml"/><Relationship Id="rId16" Type="http://schemas.openxmlformats.org/officeDocument/2006/relationships/slide" Target="slides/slide15.xml"/><Relationship Id="rId221" Type="http://schemas.openxmlformats.org/officeDocument/2006/relationships/slide" Target="slides/slide220.xml"/><Relationship Id="rId319" Type="http://schemas.openxmlformats.org/officeDocument/2006/relationships/slide" Target="slides/slide318.xml"/><Relationship Id="rId526" Type="http://schemas.openxmlformats.org/officeDocument/2006/relationships/slide" Target="slides/slide525.xml"/><Relationship Id="rId1156" Type="http://schemas.openxmlformats.org/officeDocument/2006/relationships/slide" Target="slides/slide1155.xml"/><Relationship Id="rId1363" Type="http://schemas.openxmlformats.org/officeDocument/2006/relationships/slide" Target="slides/slide1362.xml"/><Relationship Id="rId1931" Type="http://schemas.openxmlformats.org/officeDocument/2006/relationships/slide" Target="slides/slide1930.xml"/><Relationship Id="rId733" Type="http://schemas.openxmlformats.org/officeDocument/2006/relationships/slide" Target="slides/slide732.xml"/><Relationship Id="rId940" Type="http://schemas.openxmlformats.org/officeDocument/2006/relationships/slide" Target="slides/slide939.xml"/><Relationship Id="rId1016" Type="http://schemas.openxmlformats.org/officeDocument/2006/relationships/slide" Target="slides/slide1015.xml"/><Relationship Id="rId1570" Type="http://schemas.openxmlformats.org/officeDocument/2006/relationships/slide" Target="slides/slide1569.xml"/><Relationship Id="rId1668" Type="http://schemas.openxmlformats.org/officeDocument/2006/relationships/slide" Target="slides/slide1667.xml"/><Relationship Id="rId1875" Type="http://schemas.openxmlformats.org/officeDocument/2006/relationships/slide" Target="slides/slide1874.xml"/><Relationship Id="rId165" Type="http://schemas.openxmlformats.org/officeDocument/2006/relationships/slide" Target="slides/slide164.xml"/><Relationship Id="rId372" Type="http://schemas.openxmlformats.org/officeDocument/2006/relationships/slide" Target="slides/slide371.xml"/><Relationship Id="rId677" Type="http://schemas.openxmlformats.org/officeDocument/2006/relationships/slide" Target="slides/slide676.xml"/><Relationship Id="rId800" Type="http://schemas.openxmlformats.org/officeDocument/2006/relationships/slide" Target="slides/slide799.xml"/><Relationship Id="rId1223" Type="http://schemas.openxmlformats.org/officeDocument/2006/relationships/slide" Target="slides/slide1222.xml"/><Relationship Id="rId1430" Type="http://schemas.openxmlformats.org/officeDocument/2006/relationships/slide" Target="slides/slide1429.xml"/><Relationship Id="rId1528" Type="http://schemas.openxmlformats.org/officeDocument/2006/relationships/slide" Target="slides/slide1527.xml"/><Relationship Id="rId232" Type="http://schemas.openxmlformats.org/officeDocument/2006/relationships/slide" Target="slides/slide231.xml"/><Relationship Id="rId884" Type="http://schemas.openxmlformats.org/officeDocument/2006/relationships/slide" Target="slides/slide883.xml"/><Relationship Id="rId1735" Type="http://schemas.openxmlformats.org/officeDocument/2006/relationships/slide" Target="slides/slide1734.xml"/><Relationship Id="rId1942" Type="http://schemas.openxmlformats.org/officeDocument/2006/relationships/slide" Target="slides/slide1941.xml"/><Relationship Id="rId27" Type="http://schemas.openxmlformats.org/officeDocument/2006/relationships/slide" Target="slides/slide26.xml"/><Relationship Id="rId537" Type="http://schemas.openxmlformats.org/officeDocument/2006/relationships/slide" Target="slides/slide536.xml"/><Relationship Id="rId744" Type="http://schemas.openxmlformats.org/officeDocument/2006/relationships/slide" Target="slides/slide743.xml"/><Relationship Id="rId951" Type="http://schemas.openxmlformats.org/officeDocument/2006/relationships/slide" Target="slides/slide950.xml"/><Relationship Id="rId1167" Type="http://schemas.openxmlformats.org/officeDocument/2006/relationships/slide" Target="slides/slide1166.xml"/><Relationship Id="rId1374" Type="http://schemas.openxmlformats.org/officeDocument/2006/relationships/slide" Target="slides/slide1373.xml"/><Relationship Id="rId1581" Type="http://schemas.openxmlformats.org/officeDocument/2006/relationships/slide" Target="slides/slide1580.xml"/><Relationship Id="rId1679" Type="http://schemas.openxmlformats.org/officeDocument/2006/relationships/slide" Target="slides/slide1678.xml"/><Relationship Id="rId1802" Type="http://schemas.openxmlformats.org/officeDocument/2006/relationships/slide" Target="slides/slide1801.xml"/><Relationship Id="rId80" Type="http://schemas.openxmlformats.org/officeDocument/2006/relationships/slide" Target="slides/slide79.xml"/><Relationship Id="rId176" Type="http://schemas.openxmlformats.org/officeDocument/2006/relationships/slide" Target="slides/slide175.xml"/><Relationship Id="rId383" Type="http://schemas.openxmlformats.org/officeDocument/2006/relationships/slide" Target="slides/slide382.xml"/><Relationship Id="rId590" Type="http://schemas.openxmlformats.org/officeDocument/2006/relationships/slide" Target="slides/slide589.xml"/><Relationship Id="rId604" Type="http://schemas.openxmlformats.org/officeDocument/2006/relationships/slide" Target="slides/slide603.xml"/><Relationship Id="rId811" Type="http://schemas.openxmlformats.org/officeDocument/2006/relationships/slide" Target="slides/slide810.xml"/><Relationship Id="rId1027" Type="http://schemas.openxmlformats.org/officeDocument/2006/relationships/slide" Target="slides/slide1026.xml"/><Relationship Id="rId1234" Type="http://schemas.openxmlformats.org/officeDocument/2006/relationships/slide" Target="slides/slide1233.xml"/><Relationship Id="rId1441" Type="http://schemas.openxmlformats.org/officeDocument/2006/relationships/slide" Target="slides/slide1440.xml"/><Relationship Id="rId1886" Type="http://schemas.openxmlformats.org/officeDocument/2006/relationships/slide" Target="slides/slide1885.xml"/><Relationship Id="rId243" Type="http://schemas.openxmlformats.org/officeDocument/2006/relationships/slide" Target="slides/slide242.xml"/><Relationship Id="rId450" Type="http://schemas.openxmlformats.org/officeDocument/2006/relationships/slide" Target="slides/slide449.xml"/><Relationship Id="rId688" Type="http://schemas.openxmlformats.org/officeDocument/2006/relationships/slide" Target="slides/slide687.xml"/><Relationship Id="rId895" Type="http://schemas.openxmlformats.org/officeDocument/2006/relationships/slide" Target="slides/slide894.xml"/><Relationship Id="rId909" Type="http://schemas.openxmlformats.org/officeDocument/2006/relationships/slide" Target="slides/slide908.xml"/><Relationship Id="rId1080" Type="http://schemas.openxmlformats.org/officeDocument/2006/relationships/slide" Target="slides/slide1079.xml"/><Relationship Id="rId1301" Type="http://schemas.openxmlformats.org/officeDocument/2006/relationships/slide" Target="slides/slide1300.xml"/><Relationship Id="rId1539" Type="http://schemas.openxmlformats.org/officeDocument/2006/relationships/slide" Target="slides/slide1538.xml"/><Relationship Id="rId1746" Type="http://schemas.openxmlformats.org/officeDocument/2006/relationships/slide" Target="slides/slide1745.xml"/><Relationship Id="rId1953" Type="http://schemas.openxmlformats.org/officeDocument/2006/relationships/slide" Target="slides/slide1952.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548" Type="http://schemas.openxmlformats.org/officeDocument/2006/relationships/slide" Target="slides/slide547.xml"/><Relationship Id="rId755" Type="http://schemas.openxmlformats.org/officeDocument/2006/relationships/slide" Target="slides/slide754.xml"/><Relationship Id="rId962" Type="http://schemas.openxmlformats.org/officeDocument/2006/relationships/slide" Target="slides/slide961.xml"/><Relationship Id="rId1178" Type="http://schemas.openxmlformats.org/officeDocument/2006/relationships/slide" Target="slides/slide1177.xml"/><Relationship Id="rId1385" Type="http://schemas.openxmlformats.org/officeDocument/2006/relationships/slide" Target="slides/slide1384.xml"/><Relationship Id="rId1592" Type="http://schemas.openxmlformats.org/officeDocument/2006/relationships/slide" Target="slides/slide1591.xml"/><Relationship Id="rId1606" Type="http://schemas.openxmlformats.org/officeDocument/2006/relationships/slide" Target="slides/slide1605.xml"/><Relationship Id="rId1813" Type="http://schemas.openxmlformats.org/officeDocument/2006/relationships/slide" Target="slides/slide1812.xml"/><Relationship Id="rId91" Type="http://schemas.openxmlformats.org/officeDocument/2006/relationships/slide" Target="slides/slide90.xml"/><Relationship Id="rId187" Type="http://schemas.openxmlformats.org/officeDocument/2006/relationships/slide" Target="slides/slide186.xml"/><Relationship Id="rId394" Type="http://schemas.openxmlformats.org/officeDocument/2006/relationships/slide" Target="slides/slide393.xml"/><Relationship Id="rId408" Type="http://schemas.openxmlformats.org/officeDocument/2006/relationships/slide" Target="slides/slide407.xml"/><Relationship Id="rId615" Type="http://schemas.openxmlformats.org/officeDocument/2006/relationships/slide" Target="slides/slide614.xml"/><Relationship Id="rId822" Type="http://schemas.openxmlformats.org/officeDocument/2006/relationships/slide" Target="slides/slide821.xml"/><Relationship Id="rId1038" Type="http://schemas.openxmlformats.org/officeDocument/2006/relationships/slide" Target="slides/slide1037.xml"/><Relationship Id="rId1245" Type="http://schemas.openxmlformats.org/officeDocument/2006/relationships/slide" Target="slides/slide1244.xml"/><Relationship Id="rId1452" Type="http://schemas.openxmlformats.org/officeDocument/2006/relationships/slide" Target="slides/slide1451.xml"/><Relationship Id="rId1897" Type="http://schemas.openxmlformats.org/officeDocument/2006/relationships/slide" Target="slides/slide1896.xml"/><Relationship Id="rId254" Type="http://schemas.openxmlformats.org/officeDocument/2006/relationships/slide" Target="slides/slide253.xml"/><Relationship Id="rId699" Type="http://schemas.openxmlformats.org/officeDocument/2006/relationships/slide" Target="slides/slide698.xml"/><Relationship Id="rId1091" Type="http://schemas.openxmlformats.org/officeDocument/2006/relationships/slide" Target="slides/slide1090.xml"/><Relationship Id="rId1105" Type="http://schemas.openxmlformats.org/officeDocument/2006/relationships/slide" Target="slides/slide1104.xml"/><Relationship Id="rId1312" Type="http://schemas.openxmlformats.org/officeDocument/2006/relationships/slide" Target="slides/slide1311.xml"/><Relationship Id="rId1757" Type="http://schemas.openxmlformats.org/officeDocument/2006/relationships/slide" Target="slides/slide1756.xml"/><Relationship Id="rId1964" Type="http://schemas.openxmlformats.org/officeDocument/2006/relationships/slide" Target="slides/slide1963.xml"/><Relationship Id="rId49" Type="http://schemas.openxmlformats.org/officeDocument/2006/relationships/slide" Target="slides/slide48.xml"/><Relationship Id="rId114" Type="http://schemas.openxmlformats.org/officeDocument/2006/relationships/slide" Target="slides/slide113.xml"/><Relationship Id="rId461" Type="http://schemas.openxmlformats.org/officeDocument/2006/relationships/slide" Target="slides/slide460.xml"/><Relationship Id="rId559" Type="http://schemas.openxmlformats.org/officeDocument/2006/relationships/slide" Target="slides/slide558.xml"/><Relationship Id="rId766" Type="http://schemas.openxmlformats.org/officeDocument/2006/relationships/slide" Target="slides/slide765.xml"/><Relationship Id="rId1189" Type="http://schemas.openxmlformats.org/officeDocument/2006/relationships/slide" Target="slides/slide1188.xml"/><Relationship Id="rId1396" Type="http://schemas.openxmlformats.org/officeDocument/2006/relationships/slide" Target="slides/slide1395.xml"/><Relationship Id="rId1617" Type="http://schemas.openxmlformats.org/officeDocument/2006/relationships/slide" Target="slides/slide1616.xml"/><Relationship Id="rId1824" Type="http://schemas.openxmlformats.org/officeDocument/2006/relationships/slide" Target="slides/slide1823.xml"/><Relationship Id="rId198" Type="http://schemas.openxmlformats.org/officeDocument/2006/relationships/slide" Target="slides/slide197.xml"/><Relationship Id="rId321" Type="http://schemas.openxmlformats.org/officeDocument/2006/relationships/slide" Target="slides/slide320.xml"/><Relationship Id="rId419" Type="http://schemas.openxmlformats.org/officeDocument/2006/relationships/slide" Target="slides/slide418.xml"/><Relationship Id="rId626" Type="http://schemas.openxmlformats.org/officeDocument/2006/relationships/slide" Target="slides/slide625.xml"/><Relationship Id="rId973" Type="http://schemas.openxmlformats.org/officeDocument/2006/relationships/slide" Target="slides/slide972.xml"/><Relationship Id="rId1049" Type="http://schemas.openxmlformats.org/officeDocument/2006/relationships/slide" Target="slides/slide1048.xml"/><Relationship Id="rId1256" Type="http://schemas.openxmlformats.org/officeDocument/2006/relationships/slide" Target="slides/slide1255.xml"/><Relationship Id="rId833" Type="http://schemas.openxmlformats.org/officeDocument/2006/relationships/slide" Target="slides/slide832.xml"/><Relationship Id="rId1116" Type="http://schemas.openxmlformats.org/officeDocument/2006/relationships/slide" Target="slides/slide1115.xml"/><Relationship Id="rId1463" Type="http://schemas.openxmlformats.org/officeDocument/2006/relationships/slide" Target="slides/slide1462.xml"/><Relationship Id="rId1670" Type="http://schemas.openxmlformats.org/officeDocument/2006/relationships/slide" Target="slides/slide1669.xml"/><Relationship Id="rId1768" Type="http://schemas.openxmlformats.org/officeDocument/2006/relationships/slide" Target="slides/slide1767.xml"/><Relationship Id="rId265" Type="http://schemas.openxmlformats.org/officeDocument/2006/relationships/slide" Target="slides/slide264.xml"/><Relationship Id="rId472" Type="http://schemas.openxmlformats.org/officeDocument/2006/relationships/slide" Target="slides/slide471.xml"/><Relationship Id="rId900" Type="http://schemas.openxmlformats.org/officeDocument/2006/relationships/slide" Target="slides/slide899.xml"/><Relationship Id="rId1323" Type="http://schemas.openxmlformats.org/officeDocument/2006/relationships/slide" Target="slides/slide1322.xml"/><Relationship Id="rId1530" Type="http://schemas.openxmlformats.org/officeDocument/2006/relationships/slide" Target="slides/slide1529.xml"/><Relationship Id="rId1628" Type="http://schemas.openxmlformats.org/officeDocument/2006/relationships/slide" Target="slides/slide1627.xml"/><Relationship Id="rId125" Type="http://schemas.openxmlformats.org/officeDocument/2006/relationships/slide" Target="slides/slide124.xml"/><Relationship Id="rId332" Type="http://schemas.openxmlformats.org/officeDocument/2006/relationships/slide" Target="slides/slide331.xml"/><Relationship Id="rId777" Type="http://schemas.openxmlformats.org/officeDocument/2006/relationships/slide" Target="slides/slide776.xml"/><Relationship Id="rId984" Type="http://schemas.openxmlformats.org/officeDocument/2006/relationships/slide" Target="slides/slide983.xml"/><Relationship Id="rId1835" Type="http://schemas.openxmlformats.org/officeDocument/2006/relationships/slide" Target="slides/slide1834.xml"/><Relationship Id="rId637" Type="http://schemas.openxmlformats.org/officeDocument/2006/relationships/slide" Target="slides/slide636.xml"/><Relationship Id="rId844" Type="http://schemas.openxmlformats.org/officeDocument/2006/relationships/slide" Target="slides/slide843.xml"/><Relationship Id="rId1267" Type="http://schemas.openxmlformats.org/officeDocument/2006/relationships/slide" Target="slides/slide1266.xml"/><Relationship Id="rId1474" Type="http://schemas.openxmlformats.org/officeDocument/2006/relationships/slide" Target="slides/slide1473.xml"/><Relationship Id="rId1681" Type="http://schemas.openxmlformats.org/officeDocument/2006/relationships/slide" Target="slides/slide1680.xml"/><Relationship Id="rId1902" Type="http://schemas.openxmlformats.org/officeDocument/2006/relationships/slide" Target="slides/slide1901.xml"/><Relationship Id="rId276" Type="http://schemas.openxmlformats.org/officeDocument/2006/relationships/slide" Target="slides/slide275.xml"/><Relationship Id="rId483" Type="http://schemas.openxmlformats.org/officeDocument/2006/relationships/slide" Target="slides/slide482.xml"/><Relationship Id="rId690" Type="http://schemas.openxmlformats.org/officeDocument/2006/relationships/slide" Target="slides/slide689.xml"/><Relationship Id="rId704" Type="http://schemas.openxmlformats.org/officeDocument/2006/relationships/slide" Target="slides/slide703.xml"/><Relationship Id="rId911" Type="http://schemas.openxmlformats.org/officeDocument/2006/relationships/slide" Target="slides/slide910.xml"/><Relationship Id="rId1127" Type="http://schemas.openxmlformats.org/officeDocument/2006/relationships/slide" Target="slides/slide1126.xml"/><Relationship Id="rId1334" Type="http://schemas.openxmlformats.org/officeDocument/2006/relationships/slide" Target="slides/slide1333.xml"/><Relationship Id="rId1541" Type="http://schemas.openxmlformats.org/officeDocument/2006/relationships/slide" Target="slides/slide1540.xml"/><Relationship Id="rId1779" Type="http://schemas.openxmlformats.org/officeDocument/2006/relationships/slide" Target="slides/slide1778.xml"/><Relationship Id="rId40" Type="http://schemas.openxmlformats.org/officeDocument/2006/relationships/slide" Target="slides/slide39.xml"/><Relationship Id="rId136" Type="http://schemas.openxmlformats.org/officeDocument/2006/relationships/slide" Target="slides/slide135.xml"/><Relationship Id="rId343" Type="http://schemas.openxmlformats.org/officeDocument/2006/relationships/slide" Target="slides/slide342.xml"/><Relationship Id="rId550" Type="http://schemas.openxmlformats.org/officeDocument/2006/relationships/slide" Target="slides/slide549.xml"/><Relationship Id="rId788" Type="http://schemas.openxmlformats.org/officeDocument/2006/relationships/slide" Target="slides/slide787.xml"/><Relationship Id="rId995" Type="http://schemas.openxmlformats.org/officeDocument/2006/relationships/slide" Target="slides/slide994.xml"/><Relationship Id="rId1180" Type="http://schemas.openxmlformats.org/officeDocument/2006/relationships/slide" Target="slides/slide1179.xml"/><Relationship Id="rId1401" Type="http://schemas.openxmlformats.org/officeDocument/2006/relationships/slide" Target="slides/slide1400.xml"/><Relationship Id="rId1639" Type="http://schemas.openxmlformats.org/officeDocument/2006/relationships/slide" Target="slides/slide1638.xml"/><Relationship Id="rId1846" Type="http://schemas.openxmlformats.org/officeDocument/2006/relationships/slide" Target="slides/slide1845.xml"/><Relationship Id="rId203" Type="http://schemas.openxmlformats.org/officeDocument/2006/relationships/slide" Target="slides/slide202.xml"/><Relationship Id="rId648" Type="http://schemas.openxmlformats.org/officeDocument/2006/relationships/slide" Target="slides/slide647.xml"/><Relationship Id="rId855" Type="http://schemas.openxmlformats.org/officeDocument/2006/relationships/slide" Target="slides/slide854.xml"/><Relationship Id="rId1040" Type="http://schemas.openxmlformats.org/officeDocument/2006/relationships/slide" Target="slides/slide1039.xml"/><Relationship Id="rId1278" Type="http://schemas.openxmlformats.org/officeDocument/2006/relationships/slide" Target="slides/slide1277.xml"/><Relationship Id="rId1485" Type="http://schemas.openxmlformats.org/officeDocument/2006/relationships/slide" Target="slides/slide1484.xml"/><Relationship Id="rId1692" Type="http://schemas.openxmlformats.org/officeDocument/2006/relationships/slide" Target="slides/slide1691.xml"/><Relationship Id="rId1706" Type="http://schemas.openxmlformats.org/officeDocument/2006/relationships/slide" Target="slides/slide1705.xml"/><Relationship Id="rId1913" Type="http://schemas.openxmlformats.org/officeDocument/2006/relationships/slide" Target="slides/slide1912.xml"/><Relationship Id="rId287" Type="http://schemas.openxmlformats.org/officeDocument/2006/relationships/slide" Target="slides/slide286.xml"/><Relationship Id="rId410" Type="http://schemas.openxmlformats.org/officeDocument/2006/relationships/slide" Target="slides/slide409.xml"/><Relationship Id="rId494" Type="http://schemas.openxmlformats.org/officeDocument/2006/relationships/slide" Target="slides/slide493.xml"/><Relationship Id="rId508" Type="http://schemas.openxmlformats.org/officeDocument/2006/relationships/slide" Target="slides/slide507.xml"/><Relationship Id="rId715" Type="http://schemas.openxmlformats.org/officeDocument/2006/relationships/slide" Target="slides/slide714.xml"/><Relationship Id="rId922" Type="http://schemas.openxmlformats.org/officeDocument/2006/relationships/slide" Target="slides/slide921.xml"/><Relationship Id="rId1138" Type="http://schemas.openxmlformats.org/officeDocument/2006/relationships/slide" Target="slides/slide1137.xml"/><Relationship Id="rId1345" Type="http://schemas.openxmlformats.org/officeDocument/2006/relationships/slide" Target="slides/slide1344.xml"/><Relationship Id="rId1552" Type="http://schemas.openxmlformats.org/officeDocument/2006/relationships/slide" Target="slides/slide1551.xml"/><Relationship Id="rId147" Type="http://schemas.openxmlformats.org/officeDocument/2006/relationships/slide" Target="slides/slide146.xml"/><Relationship Id="rId354" Type="http://schemas.openxmlformats.org/officeDocument/2006/relationships/slide" Target="slides/slide353.xml"/><Relationship Id="rId799" Type="http://schemas.openxmlformats.org/officeDocument/2006/relationships/slide" Target="slides/slide798.xml"/><Relationship Id="rId1191" Type="http://schemas.openxmlformats.org/officeDocument/2006/relationships/slide" Target="slides/slide1190.xml"/><Relationship Id="rId1205" Type="http://schemas.openxmlformats.org/officeDocument/2006/relationships/slide" Target="slides/slide1204.xml"/><Relationship Id="rId1857" Type="http://schemas.openxmlformats.org/officeDocument/2006/relationships/slide" Target="slides/slide1856.xml"/><Relationship Id="rId51" Type="http://schemas.openxmlformats.org/officeDocument/2006/relationships/slide" Target="slides/slide50.xml"/><Relationship Id="rId561" Type="http://schemas.openxmlformats.org/officeDocument/2006/relationships/slide" Target="slides/slide560.xml"/><Relationship Id="rId659" Type="http://schemas.openxmlformats.org/officeDocument/2006/relationships/slide" Target="slides/slide658.xml"/><Relationship Id="rId866" Type="http://schemas.openxmlformats.org/officeDocument/2006/relationships/slide" Target="slides/slide865.xml"/><Relationship Id="rId1289" Type="http://schemas.openxmlformats.org/officeDocument/2006/relationships/slide" Target="slides/slide1288.xml"/><Relationship Id="rId1412" Type="http://schemas.openxmlformats.org/officeDocument/2006/relationships/slide" Target="slides/slide1411.xml"/><Relationship Id="rId1496" Type="http://schemas.openxmlformats.org/officeDocument/2006/relationships/slide" Target="slides/slide1495.xml"/><Relationship Id="rId1717" Type="http://schemas.openxmlformats.org/officeDocument/2006/relationships/slide" Target="slides/slide1716.xml"/><Relationship Id="rId1924" Type="http://schemas.openxmlformats.org/officeDocument/2006/relationships/slide" Target="slides/slide1923.xml"/><Relationship Id="rId214" Type="http://schemas.openxmlformats.org/officeDocument/2006/relationships/slide" Target="slides/slide213.xml"/><Relationship Id="rId298" Type="http://schemas.openxmlformats.org/officeDocument/2006/relationships/slide" Target="slides/slide297.xml"/><Relationship Id="rId421" Type="http://schemas.openxmlformats.org/officeDocument/2006/relationships/slide" Target="slides/slide420.xml"/><Relationship Id="rId519" Type="http://schemas.openxmlformats.org/officeDocument/2006/relationships/slide" Target="slides/slide518.xml"/><Relationship Id="rId1051" Type="http://schemas.openxmlformats.org/officeDocument/2006/relationships/slide" Target="slides/slide1050.xml"/><Relationship Id="rId1149" Type="http://schemas.openxmlformats.org/officeDocument/2006/relationships/slide" Target="slides/slide1148.xml"/><Relationship Id="rId1356" Type="http://schemas.openxmlformats.org/officeDocument/2006/relationships/slide" Target="slides/slide1355.xml"/><Relationship Id="rId158" Type="http://schemas.openxmlformats.org/officeDocument/2006/relationships/slide" Target="slides/slide157.xml"/><Relationship Id="rId726" Type="http://schemas.openxmlformats.org/officeDocument/2006/relationships/slide" Target="slides/slide725.xml"/><Relationship Id="rId933" Type="http://schemas.openxmlformats.org/officeDocument/2006/relationships/slide" Target="slides/slide932.xml"/><Relationship Id="rId1009" Type="http://schemas.openxmlformats.org/officeDocument/2006/relationships/slide" Target="slides/slide1008.xml"/><Relationship Id="rId1563" Type="http://schemas.openxmlformats.org/officeDocument/2006/relationships/slide" Target="slides/slide1562.xml"/><Relationship Id="rId1770" Type="http://schemas.openxmlformats.org/officeDocument/2006/relationships/slide" Target="slides/slide1769.xml"/><Relationship Id="rId1868" Type="http://schemas.openxmlformats.org/officeDocument/2006/relationships/slide" Target="slides/slide1867.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1216" Type="http://schemas.openxmlformats.org/officeDocument/2006/relationships/slide" Target="slides/slide1215.xml"/><Relationship Id="rId1423" Type="http://schemas.openxmlformats.org/officeDocument/2006/relationships/slide" Target="slides/slide1422.xml"/><Relationship Id="rId1630" Type="http://schemas.openxmlformats.org/officeDocument/2006/relationships/slide" Target="slides/slide1629.xml"/><Relationship Id="rId225" Type="http://schemas.openxmlformats.org/officeDocument/2006/relationships/slide" Target="slides/slide224.xml"/><Relationship Id="rId432" Type="http://schemas.openxmlformats.org/officeDocument/2006/relationships/slide" Target="slides/slide431.xml"/><Relationship Id="rId877" Type="http://schemas.openxmlformats.org/officeDocument/2006/relationships/slide" Target="slides/slide876.xml"/><Relationship Id="rId1062" Type="http://schemas.openxmlformats.org/officeDocument/2006/relationships/slide" Target="slides/slide1061.xml"/><Relationship Id="rId1728" Type="http://schemas.openxmlformats.org/officeDocument/2006/relationships/slide" Target="slides/slide1727.xml"/><Relationship Id="rId1935" Type="http://schemas.openxmlformats.org/officeDocument/2006/relationships/slide" Target="slides/slide1934.xml"/><Relationship Id="rId737" Type="http://schemas.openxmlformats.org/officeDocument/2006/relationships/slide" Target="slides/slide736.xml"/><Relationship Id="rId944" Type="http://schemas.openxmlformats.org/officeDocument/2006/relationships/slide" Target="slides/slide943.xml"/><Relationship Id="rId1367" Type="http://schemas.openxmlformats.org/officeDocument/2006/relationships/slide" Target="slides/slide1366.xml"/><Relationship Id="rId1574" Type="http://schemas.openxmlformats.org/officeDocument/2006/relationships/slide" Target="slides/slide1573.xml"/><Relationship Id="rId1781" Type="http://schemas.openxmlformats.org/officeDocument/2006/relationships/slide" Target="slides/slide1780.xml"/><Relationship Id="rId73" Type="http://schemas.openxmlformats.org/officeDocument/2006/relationships/slide" Target="slides/slide72.xml"/><Relationship Id="rId169" Type="http://schemas.openxmlformats.org/officeDocument/2006/relationships/slide" Target="slides/slide168.xml"/><Relationship Id="rId376" Type="http://schemas.openxmlformats.org/officeDocument/2006/relationships/slide" Target="slides/slide375.xml"/><Relationship Id="rId583" Type="http://schemas.openxmlformats.org/officeDocument/2006/relationships/slide" Target="slides/slide582.xml"/><Relationship Id="rId790" Type="http://schemas.openxmlformats.org/officeDocument/2006/relationships/slide" Target="slides/slide789.xml"/><Relationship Id="rId804" Type="http://schemas.openxmlformats.org/officeDocument/2006/relationships/slide" Target="slides/slide803.xml"/><Relationship Id="rId1227" Type="http://schemas.openxmlformats.org/officeDocument/2006/relationships/slide" Target="slides/slide1226.xml"/><Relationship Id="rId1434" Type="http://schemas.openxmlformats.org/officeDocument/2006/relationships/slide" Target="slides/slide1433.xml"/><Relationship Id="rId1641" Type="http://schemas.openxmlformats.org/officeDocument/2006/relationships/slide" Target="slides/slide1640.xml"/><Relationship Id="rId1879" Type="http://schemas.openxmlformats.org/officeDocument/2006/relationships/slide" Target="slides/slide1878.xml"/><Relationship Id="rId4" Type="http://schemas.openxmlformats.org/officeDocument/2006/relationships/slide" Target="slides/slide3.xml"/><Relationship Id="rId236" Type="http://schemas.openxmlformats.org/officeDocument/2006/relationships/slide" Target="slides/slide235.xml"/><Relationship Id="rId443" Type="http://schemas.openxmlformats.org/officeDocument/2006/relationships/slide" Target="slides/slide442.xml"/><Relationship Id="rId650" Type="http://schemas.openxmlformats.org/officeDocument/2006/relationships/slide" Target="slides/slide649.xml"/><Relationship Id="rId888" Type="http://schemas.openxmlformats.org/officeDocument/2006/relationships/slide" Target="slides/slide887.xml"/><Relationship Id="rId1073" Type="http://schemas.openxmlformats.org/officeDocument/2006/relationships/slide" Target="slides/slide1072.xml"/><Relationship Id="rId1280" Type="http://schemas.openxmlformats.org/officeDocument/2006/relationships/slide" Target="slides/slide1279.xml"/><Relationship Id="rId1501" Type="http://schemas.openxmlformats.org/officeDocument/2006/relationships/slide" Target="slides/slide1500.xml"/><Relationship Id="rId1739" Type="http://schemas.openxmlformats.org/officeDocument/2006/relationships/slide" Target="slides/slide1738.xml"/><Relationship Id="rId1946" Type="http://schemas.openxmlformats.org/officeDocument/2006/relationships/slide" Target="slides/slide1945.xml"/><Relationship Id="rId303" Type="http://schemas.openxmlformats.org/officeDocument/2006/relationships/slide" Target="slides/slide302.xml"/><Relationship Id="rId748" Type="http://schemas.openxmlformats.org/officeDocument/2006/relationships/slide" Target="slides/slide747.xml"/><Relationship Id="rId955" Type="http://schemas.openxmlformats.org/officeDocument/2006/relationships/slide" Target="slides/slide954.xml"/><Relationship Id="rId1140" Type="http://schemas.openxmlformats.org/officeDocument/2006/relationships/slide" Target="slides/slide1139.xml"/><Relationship Id="rId1378" Type="http://schemas.openxmlformats.org/officeDocument/2006/relationships/slide" Target="slides/slide1377.xml"/><Relationship Id="rId1585" Type="http://schemas.openxmlformats.org/officeDocument/2006/relationships/slide" Target="slides/slide1584.xml"/><Relationship Id="rId1792" Type="http://schemas.openxmlformats.org/officeDocument/2006/relationships/slide" Target="slides/slide1791.xml"/><Relationship Id="rId1806" Type="http://schemas.openxmlformats.org/officeDocument/2006/relationships/slide" Target="slides/slide1805.xml"/><Relationship Id="rId84" Type="http://schemas.openxmlformats.org/officeDocument/2006/relationships/slide" Target="slides/slide83.xml"/><Relationship Id="rId387" Type="http://schemas.openxmlformats.org/officeDocument/2006/relationships/slide" Target="slides/slide386.xml"/><Relationship Id="rId510" Type="http://schemas.openxmlformats.org/officeDocument/2006/relationships/slide" Target="slides/slide509.xml"/><Relationship Id="rId594" Type="http://schemas.openxmlformats.org/officeDocument/2006/relationships/slide" Target="slides/slide593.xml"/><Relationship Id="rId608" Type="http://schemas.openxmlformats.org/officeDocument/2006/relationships/slide" Target="slides/slide607.xml"/><Relationship Id="rId815" Type="http://schemas.openxmlformats.org/officeDocument/2006/relationships/slide" Target="slides/slide814.xml"/><Relationship Id="rId1238" Type="http://schemas.openxmlformats.org/officeDocument/2006/relationships/slide" Target="slides/slide1237.xml"/><Relationship Id="rId1445" Type="http://schemas.openxmlformats.org/officeDocument/2006/relationships/slide" Target="slides/slide1444.xml"/><Relationship Id="rId1652" Type="http://schemas.openxmlformats.org/officeDocument/2006/relationships/slide" Target="slides/slide1651.xml"/><Relationship Id="rId247" Type="http://schemas.openxmlformats.org/officeDocument/2006/relationships/slide" Target="slides/slide246.xml"/><Relationship Id="rId899" Type="http://schemas.openxmlformats.org/officeDocument/2006/relationships/slide" Target="slides/slide898.xml"/><Relationship Id="rId1000" Type="http://schemas.openxmlformats.org/officeDocument/2006/relationships/slide" Target="slides/slide999.xml"/><Relationship Id="rId1084" Type="http://schemas.openxmlformats.org/officeDocument/2006/relationships/slide" Target="slides/slide1083.xml"/><Relationship Id="rId1305" Type="http://schemas.openxmlformats.org/officeDocument/2006/relationships/slide" Target="slides/slide1304.xml"/><Relationship Id="rId1957" Type="http://schemas.openxmlformats.org/officeDocument/2006/relationships/slide" Target="slides/slide1956.xml"/><Relationship Id="rId107" Type="http://schemas.openxmlformats.org/officeDocument/2006/relationships/slide" Target="slides/slide106.xml"/><Relationship Id="rId454" Type="http://schemas.openxmlformats.org/officeDocument/2006/relationships/slide" Target="slides/slide453.xml"/><Relationship Id="rId661" Type="http://schemas.openxmlformats.org/officeDocument/2006/relationships/slide" Target="slides/slide660.xml"/><Relationship Id="rId759" Type="http://schemas.openxmlformats.org/officeDocument/2006/relationships/slide" Target="slides/slide758.xml"/><Relationship Id="rId966" Type="http://schemas.openxmlformats.org/officeDocument/2006/relationships/slide" Target="slides/slide965.xml"/><Relationship Id="rId1291" Type="http://schemas.openxmlformats.org/officeDocument/2006/relationships/slide" Target="slides/slide1290.xml"/><Relationship Id="rId1389" Type="http://schemas.openxmlformats.org/officeDocument/2006/relationships/slide" Target="slides/slide1388.xml"/><Relationship Id="rId1512" Type="http://schemas.openxmlformats.org/officeDocument/2006/relationships/slide" Target="slides/slide1511.xml"/><Relationship Id="rId1596" Type="http://schemas.openxmlformats.org/officeDocument/2006/relationships/slide" Target="slides/slide1595.xml"/><Relationship Id="rId1817" Type="http://schemas.openxmlformats.org/officeDocument/2006/relationships/slide" Target="slides/slide1816.xml"/><Relationship Id="rId11" Type="http://schemas.openxmlformats.org/officeDocument/2006/relationships/slide" Target="slides/slide10.xml"/><Relationship Id="rId314" Type="http://schemas.openxmlformats.org/officeDocument/2006/relationships/slide" Target="slides/slide313.xml"/><Relationship Id="rId398" Type="http://schemas.openxmlformats.org/officeDocument/2006/relationships/slide" Target="slides/slide397.xml"/><Relationship Id="rId521" Type="http://schemas.openxmlformats.org/officeDocument/2006/relationships/slide" Target="slides/slide520.xml"/><Relationship Id="rId619" Type="http://schemas.openxmlformats.org/officeDocument/2006/relationships/slide" Target="slides/slide618.xml"/><Relationship Id="rId1151" Type="http://schemas.openxmlformats.org/officeDocument/2006/relationships/slide" Target="slides/slide1150.xml"/><Relationship Id="rId1249" Type="http://schemas.openxmlformats.org/officeDocument/2006/relationships/slide" Target="slides/slide1248.xml"/><Relationship Id="rId95" Type="http://schemas.openxmlformats.org/officeDocument/2006/relationships/slide" Target="slides/slide94.xml"/><Relationship Id="rId160" Type="http://schemas.openxmlformats.org/officeDocument/2006/relationships/slide" Target="slides/slide159.xml"/><Relationship Id="rId826" Type="http://schemas.openxmlformats.org/officeDocument/2006/relationships/slide" Target="slides/slide825.xml"/><Relationship Id="rId1011" Type="http://schemas.openxmlformats.org/officeDocument/2006/relationships/slide" Target="slides/slide1010.xml"/><Relationship Id="rId1109" Type="http://schemas.openxmlformats.org/officeDocument/2006/relationships/slide" Target="slides/slide1108.xml"/><Relationship Id="rId1456" Type="http://schemas.openxmlformats.org/officeDocument/2006/relationships/slide" Target="slides/slide1455.xml"/><Relationship Id="rId1663" Type="http://schemas.openxmlformats.org/officeDocument/2006/relationships/slide" Target="slides/slide1662.xml"/><Relationship Id="rId1870" Type="http://schemas.openxmlformats.org/officeDocument/2006/relationships/slide" Target="slides/slide1869.xml"/><Relationship Id="rId1968" Type="http://schemas.openxmlformats.org/officeDocument/2006/relationships/slide" Target="slides/slide1967.xml"/><Relationship Id="rId258" Type="http://schemas.openxmlformats.org/officeDocument/2006/relationships/slide" Target="slides/slide257.xml"/><Relationship Id="rId465" Type="http://schemas.openxmlformats.org/officeDocument/2006/relationships/slide" Target="slides/slide464.xml"/><Relationship Id="rId672" Type="http://schemas.openxmlformats.org/officeDocument/2006/relationships/slide" Target="slides/slide671.xml"/><Relationship Id="rId1095" Type="http://schemas.openxmlformats.org/officeDocument/2006/relationships/slide" Target="slides/slide1094.xml"/><Relationship Id="rId1316" Type="http://schemas.openxmlformats.org/officeDocument/2006/relationships/slide" Target="slides/slide1315.xml"/><Relationship Id="rId1523" Type="http://schemas.openxmlformats.org/officeDocument/2006/relationships/slide" Target="slides/slide1522.xml"/><Relationship Id="rId1730" Type="http://schemas.openxmlformats.org/officeDocument/2006/relationships/slide" Target="slides/slide1729.xml"/><Relationship Id="rId22" Type="http://schemas.openxmlformats.org/officeDocument/2006/relationships/slide" Target="slides/slide21.xml"/><Relationship Id="rId118" Type="http://schemas.openxmlformats.org/officeDocument/2006/relationships/slide" Target="slides/slide117.xml"/><Relationship Id="rId325" Type="http://schemas.openxmlformats.org/officeDocument/2006/relationships/slide" Target="slides/slide324.xml"/><Relationship Id="rId532" Type="http://schemas.openxmlformats.org/officeDocument/2006/relationships/slide" Target="slides/slide531.xml"/><Relationship Id="rId977" Type="http://schemas.openxmlformats.org/officeDocument/2006/relationships/slide" Target="slides/slide976.xml"/><Relationship Id="rId1162" Type="http://schemas.openxmlformats.org/officeDocument/2006/relationships/slide" Target="slides/slide1161.xml"/><Relationship Id="rId1828" Type="http://schemas.openxmlformats.org/officeDocument/2006/relationships/slide" Target="slides/slide1827.xml"/><Relationship Id="rId171" Type="http://schemas.openxmlformats.org/officeDocument/2006/relationships/slide" Target="slides/slide170.xml"/><Relationship Id="rId837" Type="http://schemas.openxmlformats.org/officeDocument/2006/relationships/slide" Target="slides/slide836.xml"/><Relationship Id="rId1022" Type="http://schemas.openxmlformats.org/officeDocument/2006/relationships/slide" Target="slides/slide1021.xml"/><Relationship Id="rId1467" Type="http://schemas.openxmlformats.org/officeDocument/2006/relationships/slide" Target="slides/slide1466.xml"/><Relationship Id="rId1674" Type="http://schemas.openxmlformats.org/officeDocument/2006/relationships/slide" Target="slides/slide1673.xml"/><Relationship Id="rId1881" Type="http://schemas.openxmlformats.org/officeDocument/2006/relationships/slide" Target="slides/slide1880.xml"/><Relationship Id="rId269" Type="http://schemas.openxmlformats.org/officeDocument/2006/relationships/slide" Target="slides/slide268.xml"/><Relationship Id="rId476" Type="http://schemas.openxmlformats.org/officeDocument/2006/relationships/slide" Target="slides/slide475.xml"/><Relationship Id="rId683" Type="http://schemas.openxmlformats.org/officeDocument/2006/relationships/slide" Target="slides/slide682.xml"/><Relationship Id="rId890" Type="http://schemas.openxmlformats.org/officeDocument/2006/relationships/slide" Target="slides/slide889.xml"/><Relationship Id="rId904" Type="http://schemas.openxmlformats.org/officeDocument/2006/relationships/slide" Target="slides/slide903.xml"/><Relationship Id="rId1327" Type="http://schemas.openxmlformats.org/officeDocument/2006/relationships/slide" Target="slides/slide1326.xml"/><Relationship Id="rId1534" Type="http://schemas.openxmlformats.org/officeDocument/2006/relationships/slide" Target="slides/slide1533.xml"/><Relationship Id="rId1741" Type="http://schemas.openxmlformats.org/officeDocument/2006/relationships/slide" Target="slides/slide1740.xml"/><Relationship Id="rId33" Type="http://schemas.openxmlformats.org/officeDocument/2006/relationships/slide" Target="slides/slide32.xml"/><Relationship Id="rId129" Type="http://schemas.openxmlformats.org/officeDocument/2006/relationships/slide" Target="slides/slide128.xml"/><Relationship Id="rId336" Type="http://schemas.openxmlformats.org/officeDocument/2006/relationships/slide" Target="slides/slide335.xml"/><Relationship Id="rId543" Type="http://schemas.openxmlformats.org/officeDocument/2006/relationships/slide" Target="slides/slide542.xml"/><Relationship Id="rId988" Type="http://schemas.openxmlformats.org/officeDocument/2006/relationships/slide" Target="slides/slide987.xml"/><Relationship Id="rId1173" Type="http://schemas.openxmlformats.org/officeDocument/2006/relationships/slide" Target="slides/slide1172.xml"/><Relationship Id="rId1380" Type="http://schemas.openxmlformats.org/officeDocument/2006/relationships/slide" Target="slides/slide1379.xml"/><Relationship Id="rId1601" Type="http://schemas.openxmlformats.org/officeDocument/2006/relationships/slide" Target="slides/slide1600.xml"/><Relationship Id="rId1839" Type="http://schemas.openxmlformats.org/officeDocument/2006/relationships/slide" Target="slides/slide1838.xml"/><Relationship Id="rId182" Type="http://schemas.openxmlformats.org/officeDocument/2006/relationships/slide" Target="slides/slide181.xml"/><Relationship Id="rId403" Type="http://schemas.openxmlformats.org/officeDocument/2006/relationships/slide" Target="slides/slide402.xml"/><Relationship Id="rId750" Type="http://schemas.openxmlformats.org/officeDocument/2006/relationships/slide" Target="slides/slide749.xml"/><Relationship Id="rId848" Type="http://schemas.openxmlformats.org/officeDocument/2006/relationships/slide" Target="slides/slide847.xml"/><Relationship Id="rId1033" Type="http://schemas.openxmlformats.org/officeDocument/2006/relationships/slide" Target="slides/slide1032.xml"/><Relationship Id="rId1478" Type="http://schemas.openxmlformats.org/officeDocument/2006/relationships/slide" Target="slides/slide1477.xml"/><Relationship Id="rId1685" Type="http://schemas.openxmlformats.org/officeDocument/2006/relationships/slide" Target="slides/slide1684.xml"/><Relationship Id="rId1892" Type="http://schemas.openxmlformats.org/officeDocument/2006/relationships/slide" Target="slides/slide1891.xml"/><Relationship Id="rId1906" Type="http://schemas.openxmlformats.org/officeDocument/2006/relationships/slide" Target="slides/slide1905.xml"/><Relationship Id="rId487" Type="http://schemas.openxmlformats.org/officeDocument/2006/relationships/slide" Target="slides/slide486.xml"/><Relationship Id="rId610" Type="http://schemas.openxmlformats.org/officeDocument/2006/relationships/slide" Target="slides/slide609.xml"/><Relationship Id="rId694" Type="http://schemas.openxmlformats.org/officeDocument/2006/relationships/slide" Target="slides/slide693.xml"/><Relationship Id="rId708" Type="http://schemas.openxmlformats.org/officeDocument/2006/relationships/slide" Target="slides/slide707.xml"/><Relationship Id="rId915" Type="http://schemas.openxmlformats.org/officeDocument/2006/relationships/slide" Target="slides/slide914.xml"/><Relationship Id="rId1240" Type="http://schemas.openxmlformats.org/officeDocument/2006/relationships/slide" Target="slides/slide1239.xml"/><Relationship Id="rId1338" Type="http://schemas.openxmlformats.org/officeDocument/2006/relationships/slide" Target="slides/slide1337.xml"/><Relationship Id="rId1545" Type="http://schemas.openxmlformats.org/officeDocument/2006/relationships/slide" Target="slides/slide1544.xml"/><Relationship Id="rId347" Type="http://schemas.openxmlformats.org/officeDocument/2006/relationships/slide" Target="slides/slide346.xml"/><Relationship Id="rId999" Type="http://schemas.openxmlformats.org/officeDocument/2006/relationships/slide" Target="slides/slide998.xml"/><Relationship Id="rId1100" Type="http://schemas.openxmlformats.org/officeDocument/2006/relationships/slide" Target="slides/slide1099.xml"/><Relationship Id="rId1184" Type="http://schemas.openxmlformats.org/officeDocument/2006/relationships/slide" Target="slides/slide1183.xml"/><Relationship Id="rId1405" Type="http://schemas.openxmlformats.org/officeDocument/2006/relationships/slide" Target="slides/slide1404.xml"/><Relationship Id="rId1752" Type="http://schemas.openxmlformats.org/officeDocument/2006/relationships/slide" Target="slides/slide1751.xml"/><Relationship Id="rId44" Type="http://schemas.openxmlformats.org/officeDocument/2006/relationships/slide" Target="slides/slide43.xml"/><Relationship Id="rId554" Type="http://schemas.openxmlformats.org/officeDocument/2006/relationships/slide" Target="slides/slide553.xml"/><Relationship Id="rId761" Type="http://schemas.openxmlformats.org/officeDocument/2006/relationships/slide" Target="slides/slide760.xml"/><Relationship Id="rId859" Type="http://schemas.openxmlformats.org/officeDocument/2006/relationships/slide" Target="slides/slide858.xml"/><Relationship Id="rId1391" Type="http://schemas.openxmlformats.org/officeDocument/2006/relationships/slide" Target="slides/slide1390.xml"/><Relationship Id="rId1489" Type="http://schemas.openxmlformats.org/officeDocument/2006/relationships/slide" Target="slides/slide1488.xml"/><Relationship Id="rId1612" Type="http://schemas.openxmlformats.org/officeDocument/2006/relationships/slide" Target="slides/slide1611.xml"/><Relationship Id="rId1696" Type="http://schemas.openxmlformats.org/officeDocument/2006/relationships/slide" Target="slides/slide1695.xml"/><Relationship Id="rId1917" Type="http://schemas.openxmlformats.org/officeDocument/2006/relationships/slide" Target="slides/slide1916.xml"/><Relationship Id="rId193" Type="http://schemas.openxmlformats.org/officeDocument/2006/relationships/slide" Target="slides/slide192.xml"/><Relationship Id="rId207" Type="http://schemas.openxmlformats.org/officeDocument/2006/relationships/slide" Target="slides/slide206.xml"/><Relationship Id="rId414" Type="http://schemas.openxmlformats.org/officeDocument/2006/relationships/slide" Target="slides/slide413.xml"/><Relationship Id="rId498" Type="http://schemas.openxmlformats.org/officeDocument/2006/relationships/slide" Target="slides/slide497.xml"/><Relationship Id="rId621" Type="http://schemas.openxmlformats.org/officeDocument/2006/relationships/slide" Target="slides/slide620.xml"/><Relationship Id="rId1044" Type="http://schemas.openxmlformats.org/officeDocument/2006/relationships/slide" Target="slides/slide1043.xml"/><Relationship Id="rId1251" Type="http://schemas.openxmlformats.org/officeDocument/2006/relationships/slide" Target="slides/slide1250.xml"/><Relationship Id="rId1349" Type="http://schemas.openxmlformats.org/officeDocument/2006/relationships/slide" Target="slides/slide1348.xml"/><Relationship Id="rId260" Type="http://schemas.openxmlformats.org/officeDocument/2006/relationships/slide" Target="slides/slide259.xml"/><Relationship Id="rId719" Type="http://schemas.openxmlformats.org/officeDocument/2006/relationships/slide" Target="slides/slide718.xml"/><Relationship Id="rId926" Type="http://schemas.openxmlformats.org/officeDocument/2006/relationships/slide" Target="slides/slide925.xml"/><Relationship Id="rId1111" Type="http://schemas.openxmlformats.org/officeDocument/2006/relationships/slide" Target="slides/slide1110.xml"/><Relationship Id="rId1556" Type="http://schemas.openxmlformats.org/officeDocument/2006/relationships/slide" Target="slides/slide1555.xml"/><Relationship Id="rId1763" Type="http://schemas.openxmlformats.org/officeDocument/2006/relationships/slide" Target="slides/slide1762.xml"/><Relationship Id="rId1970" Type="http://schemas.openxmlformats.org/officeDocument/2006/relationships/viewProps" Target="viewProps.xml"/><Relationship Id="rId55" Type="http://schemas.openxmlformats.org/officeDocument/2006/relationships/slide" Target="slides/slide54.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772" Type="http://schemas.openxmlformats.org/officeDocument/2006/relationships/slide" Target="slides/slide771.xml"/><Relationship Id="rId1195" Type="http://schemas.openxmlformats.org/officeDocument/2006/relationships/slide" Target="slides/slide1194.xml"/><Relationship Id="rId1209" Type="http://schemas.openxmlformats.org/officeDocument/2006/relationships/slide" Target="slides/slide1208.xml"/><Relationship Id="rId1416" Type="http://schemas.openxmlformats.org/officeDocument/2006/relationships/slide" Target="slides/slide1415.xml"/><Relationship Id="rId1623" Type="http://schemas.openxmlformats.org/officeDocument/2006/relationships/slide" Target="slides/slide1622.xml"/><Relationship Id="rId1830" Type="http://schemas.openxmlformats.org/officeDocument/2006/relationships/slide" Target="slides/slide1829.xml"/><Relationship Id="rId218" Type="http://schemas.openxmlformats.org/officeDocument/2006/relationships/slide" Target="slides/slide217.xml"/><Relationship Id="rId425" Type="http://schemas.openxmlformats.org/officeDocument/2006/relationships/slide" Target="slides/slide424.xml"/><Relationship Id="rId632" Type="http://schemas.openxmlformats.org/officeDocument/2006/relationships/slide" Target="slides/slide631.xml"/><Relationship Id="rId1055" Type="http://schemas.openxmlformats.org/officeDocument/2006/relationships/slide" Target="slides/slide1054.xml"/><Relationship Id="rId1262" Type="http://schemas.openxmlformats.org/officeDocument/2006/relationships/slide" Target="slides/slide1261.xml"/><Relationship Id="rId1928" Type="http://schemas.openxmlformats.org/officeDocument/2006/relationships/slide" Target="slides/slide1927.xml"/><Relationship Id="rId271" Type="http://schemas.openxmlformats.org/officeDocument/2006/relationships/slide" Target="slides/slide270.xml"/><Relationship Id="rId937" Type="http://schemas.openxmlformats.org/officeDocument/2006/relationships/slide" Target="slides/slide936.xml"/><Relationship Id="rId1122" Type="http://schemas.openxmlformats.org/officeDocument/2006/relationships/slide" Target="slides/slide1121.xml"/><Relationship Id="rId1567" Type="http://schemas.openxmlformats.org/officeDocument/2006/relationships/slide" Target="slides/slide1566.xml"/><Relationship Id="rId1774" Type="http://schemas.openxmlformats.org/officeDocument/2006/relationships/slide" Target="slides/slide1773.xml"/><Relationship Id="rId66" Type="http://schemas.openxmlformats.org/officeDocument/2006/relationships/slide" Target="slides/slide65.xml"/><Relationship Id="rId131" Type="http://schemas.openxmlformats.org/officeDocument/2006/relationships/slide" Target="slides/slide130.xml"/><Relationship Id="rId369" Type="http://schemas.openxmlformats.org/officeDocument/2006/relationships/slide" Target="slides/slide368.xml"/><Relationship Id="rId576" Type="http://schemas.openxmlformats.org/officeDocument/2006/relationships/slide" Target="slides/slide575.xml"/><Relationship Id="rId783" Type="http://schemas.openxmlformats.org/officeDocument/2006/relationships/slide" Target="slides/slide782.xml"/><Relationship Id="rId990" Type="http://schemas.openxmlformats.org/officeDocument/2006/relationships/slide" Target="slides/slide989.xml"/><Relationship Id="rId1427" Type="http://schemas.openxmlformats.org/officeDocument/2006/relationships/slide" Target="slides/slide1426.xml"/><Relationship Id="rId1634" Type="http://schemas.openxmlformats.org/officeDocument/2006/relationships/slide" Target="slides/slide1633.xml"/><Relationship Id="rId1841" Type="http://schemas.openxmlformats.org/officeDocument/2006/relationships/slide" Target="slides/slide1840.xml"/><Relationship Id="rId229" Type="http://schemas.openxmlformats.org/officeDocument/2006/relationships/slide" Target="slides/slide228.xml"/><Relationship Id="rId436" Type="http://schemas.openxmlformats.org/officeDocument/2006/relationships/slide" Target="slides/slide435.xml"/><Relationship Id="rId643" Type="http://schemas.openxmlformats.org/officeDocument/2006/relationships/slide" Target="slides/slide642.xml"/><Relationship Id="rId1066" Type="http://schemas.openxmlformats.org/officeDocument/2006/relationships/slide" Target="slides/slide1065.xml"/><Relationship Id="rId1273" Type="http://schemas.openxmlformats.org/officeDocument/2006/relationships/slide" Target="slides/slide1272.xml"/><Relationship Id="rId1480" Type="http://schemas.openxmlformats.org/officeDocument/2006/relationships/slide" Target="slides/slide1479.xml"/><Relationship Id="rId1939" Type="http://schemas.openxmlformats.org/officeDocument/2006/relationships/slide" Target="slides/slide1938.xml"/><Relationship Id="rId850" Type="http://schemas.openxmlformats.org/officeDocument/2006/relationships/slide" Target="slides/slide849.xml"/><Relationship Id="rId948" Type="http://schemas.openxmlformats.org/officeDocument/2006/relationships/slide" Target="slides/slide947.xml"/><Relationship Id="rId1133" Type="http://schemas.openxmlformats.org/officeDocument/2006/relationships/slide" Target="slides/slide1132.xml"/><Relationship Id="rId1578" Type="http://schemas.openxmlformats.org/officeDocument/2006/relationships/slide" Target="slides/slide1577.xml"/><Relationship Id="rId1701" Type="http://schemas.openxmlformats.org/officeDocument/2006/relationships/slide" Target="slides/slide1700.xml"/><Relationship Id="rId1785" Type="http://schemas.openxmlformats.org/officeDocument/2006/relationships/slide" Target="slides/slide1784.xml"/><Relationship Id="rId77" Type="http://schemas.openxmlformats.org/officeDocument/2006/relationships/slide" Target="slides/slide76.xml"/><Relationship Id="rId282" Type="http://schemas.openxmlformats.org/officeDocument/2006/relationships/slide" Target="slides/slide281.xml"/><Relationship Id="rId503" Type="http://schemas.openxmlformats.org/officeDocument/2006/relationships/slide" Target="slides/slide502.xml"/><Relationship Id="rId587" Type="http://schemas.openxmlformats.org/officeDocument/2006/relationships/slide" Target="slides/slide586.xml"/><Relationship Id="rId710" Type="http://schemas.openxmlformats.org/officeDocument/2006/relationships/slide" Target="slides/slide709.xml"/><Relationship Id="rId808" Type="http://schemas.openxmlformats.org/officeDocument/2006/relationships/slide" Target="slides/slide807.xml"/><Relationship Id="rId1340" Type="http://schemas.openxmlformats.org/officeDocument/2006/relationships/slide" Target="slides/slide1339.xml"/><Relationship Id="rId1438" Type="http://schemas.openxmlformats.org/officeDocument/2006/relationships/slide" Target="slides/slide1437.xml"/><Relationship Id="rId1645" Type="http://schemas.openxmlformats.org/officeDocument/2006/relationships/slide" Target="slides/slide1644.xml"/><Relationship Id="rId8" Type="http://schemas.openxmlformats.org/officeDocument/2006/relationships/slide" Target="slides/slide7.xml"/><Relationship Id="rId142" Type="http://schemas.openxmlformats.org/officeDocument/2006/relationships/slide" Target="slides/slide141.xml"/><Relationship Id="rId447" Type="http://schemas.openxmlformats.org/officeDocument/2006/relationships/slide" Target="slides/slide446.xml"/><Relationship Id="rId794" Type="http://schemas.openxmlformats.org/officeDocument/2006/relationships/slide" Target="slides/slide793.xml"/><Relationship Id="rId1077" Type="http://schemas.openxmlformats.org/officeDocument/2006/relationships/slide" Target="slides/slide1076.xml"/><Relationship Id="rId1200" Type="http://schemas.openxmlformats.org/officeDocument/2006/relationships/slide" Target="slides/slide1199.xml"/><Relationship Id="rId1852" Type="http://schemas.openxmlformats.org/officeDocument/2006/relationships/slide" Target="slides/slide1851.xml"/><Relationship Id="rId654" Type="http://schemas.openxmlformats.org/officeDocument/2006/relationships/slide" Target="slides/slide653.xml"/><Relationship Id="rId861" Type="http://schemas.openxmlformats.org/officeDocument/2006/relationships/slide" Target="slides/slide860.xml"/><Relationship Id="rId959" Type="http://schemas.openxmlformats.org/officeDocument/2006/relationships/slide" Target="slides/slide958.xml"/><Relationship Id="rId1284" Type="http://schemas.openxmlformats.org/officeDocument/2006/relationships/slide" Target="slides/slide1283.xml"/><Relationship Id="rId1491" Type="http://schemas.openxmlformats.org/officeDocument/2006/relationships/slide" Target="slides/slide1490.xml"/><Relationship Id="rId1505" Type="http://schemas.openxmlformats.org/officeDocument/2006/relationships/slide" Target="slides/slide1504.xml"/><Relationship Id="rId1589" Type="http://schemas.openxmlformats.org/officeDocument/2006/relationships/slide" Target="slides/slide1588.xml"/><Relationship Id="rId1712" Type="http://schemas.openxmlformats.org/officeDocument/2006/relationships/slide" Target="slides/slide1711.xml"/><Relationship Id="rId293" Type="http://schemas.openxmlformats.org/officeDocument/2006/relationships/slide" Target="slides/slide292.xml"/><Relationship Id="rId307" Type="http://schemas.openxmlformats.org/officeDocument/2006/relationships/slide" Target="slides/slide306.xml"/><Relationship Id="rId514" Type="http://schemas.openxmlformats.org/officeDocument/2006/relationships/slide" Target="slides/slide513.xml"/><Relationship Id="rId721" Type="http://schemas.openxmlformats.org/officeDocument/2006/relationships/slide" Target="slides/slide720.xml"/><Relationship Id="rId1144" Type="http://schemas.openxmlformats.org/officeDocument/2006/relationships/slide" Target="slides/slide1143.xml"/><Relationship Id="rId1351" Type="http://schemas.openxmlformats.org/officeDocument/2006/relationships/slide" Target="slides/slide1350.xml"/><Relationship Id="rId1449" Type="http://schemas.openxmlformats.org/officeDocument/2006/relationships/slide" Target="slides/slide1448.xml"/><Relationship Id="rId1796" Type="http://schemas.openxmlformats.org/officeDocument/2006/relationships/slide" Target="slides/slide1795.xml"/><Relationship Id="rId88" Type="http://schemas.openxmlformats.org/officeDocument/2006/relationships/slide" Target="slides/slide87.xml"/><Relationship Id="rId153" Type="http://schemas.openxmlformats.org/officeDocument/2006/relationships/slide" Target="slides/slide152.xml"/><Relationship Id="rId360" Type="http://schemas.openxmlformats.org/officeDocument/2006/relationships/slide" Target="slides/slide359.xml"/><Relationship Id="rId598" Type="http://schemas.openxmlformats.org/officeDocument/2006/relationships/slide" Target="slides/slide597.xml"/><Relationship Id="rId819" Type="http://schemas.openxmlformats.org/officeDocument/2006/relationships/slide" Target="slides/slide818.xml"/><Relationship Id="rId1004" Type="http://schemas.openxmlformats.org/officeDocument/2006/relationships/slide" Target="slides/slide1003.xml"/><Relationship Id="rId1211" Type="http://schemas.openxmlformats.org/officeDocument/2006/relationships/slide" Target="slides/slide1210.xml"/><Relationship Id="rId1656" Type="http://schemas.openxmlformats.org/officeDocument/2006/relationships/slide" Target="slides/slide1655.xml"/><Relationship Id="rId1863" Type="http://schemas.openxmlformats.org/officeDocument/2006/relationships/slide" Target="slides/slide1862.xml"/><Relationship Id="rId220" Type="http://schemas.openxmlformats.org/officeDocument/2006/relationships/slide" Target="slides/slide219.xml"/><Relationship Id="rId458" Type="http://schemas.openxmlformats.org/officeDocument/2006/relationships/slide" Target="slides/slide457.xml"/><Relationship Id="rId665" Type="http://schemas.openxmlformats.org/officeDocument/2006/relationships/slide" Target="slides/slide664.xml"/><Relationship Id="rId872" Type="http://schemas.openxmlformats.org/officeDocument/2006/relationships/slide" Target="slides/slide871.xml"/><Relationship Id="rId1088" Type="http://schemas.openxmlformats.org/officeDocument/2006/relationships/slide" Target="slides/slide1087.xml"/><Relationship Id="rId1295" Type="http://schemas.openxmlformats.org/officeDocument/2006/relationships/slide" Target="slides/slide1294.xml"/><Relationship Id="rId1309" Type="http://schemas.openxmlformats.org/officeDocument/2006/relationships/slide" Target="slides/slide1308.xml"/><Relationship Id="rId1516" Type="http://schemas.openxmlformats.org/officeDocument/2006/relationships/slide" Target="slides/slide1515.xml"/><Relationship Id="rId1723" Type="http://schemas.openxmlformats.org/officeDocument/2006/relationships/slide" Target="slides/slide1722.xml"/><Relationship Id="rId1930" Type="http://schemas.openxmlformats.org/officeDocument/2006/relationships/slide" Target="slides/slide1929.xml"/><Relationship Id="rId15" Type="http://schemas.openxmlformats.org/officeDocument/2006/relationships/slide" Target="slides/slide14.xml"/><Relationship Id="rId318" Type="http://schemas.openxmlformats.org/officeDocument/2006/relationships/slide" Target="slides/slide317.xml"/><Relationship Id="rId525" Type="http://schemas.openxmlformats.org/officeDocument/2006/relationships/slide" Target="slides/slide524.xml"/><Relationship Id="rId732" Type="http://schemas.openxmlformats.org/officeDocument/2006/relationships/slide" Target="slides/slide731.xml"/><Relationship Id="rId1155" Type="http://schemas.openxmlformats.org/officeDocument/2006/relationships/slide" Target="slides/slide1154.xml"/><Relationship Id="rId1362" Type="http://schemas.openxmlformats.org/officeDocument/2006/relationships/slide" Target="slides/slide1361.xml"/><Relationship Id="rId99" Type="http://schemas.openxmlformats.org/officeDocument/2006/relationships/slide" Target="slides/slide98.xml"/><Relationship Id="rId164" Type="http://schemas.openxmlformats.org/officeDocument/2006/relationships/slide" Target="slides/slide163.xml"/><Relationship Id="rId371" Type="http://schemas.openxmlformats.org/officeDocument/2006/relationships/slide" Target="slides/slide370.xml"/><Relationship Id="rId1015" Type="http://schemas.openxmlformats.org/officeDocument/2006/relationships/slide" Target="slides/slide1014.xml"/><Relationship Id="rId1222" Type="http://schemas.openxmlformats.org/officeDocument/2006/relationships/slide" Target="slides/slide1221.xml"/><Relationship Id="rId1667" Type="http://schemas.openxmlformats.org/officeDocument/2006/relationships/slide" Target="slides/slide1666.xml"/><Relationship Id="rId1874" Type="http://schemas.openxmlformats.org/officeDocument/2006/relationships/slide" Target="slides/slide1873.xml"/><Relationship Id="rId469" Type="http://schemas.openxmlformats.org/officeDocument/2006/relationships/slide" Target="slides/slide468.xml"/><Relationship Id="rId676" Type="http://schemas.openxmlformats.org/officeDocument/2006/relationships/slide" Target="slides/slide675.xml"/><Relationship Id="rId883" Type="http://schemas.openxmlformats.org/officeDocument/2006/relationships/slide" Target="slides/slide882.xml"/><Relationship Id="rId1099" Type="http://schemas.openxmlformats.org/officeDocument/2006/relationships/slide" Target="slides/slide1098.xml"/><Relationship Id="rId1527" Type="http://schemas.openxmlformats.org/officeDocument/2006/relationships/slide" Target="slides/slide1526.xml"/><Relationship Id="rId1734" Type="http://schemas.openxmlformats.org/officeDocument/2006/relationships/slide" Target="slides/slide1733.xml"/><Relationship Id="rId1941" Type="http://schemas.openxmlformats.org/officeDocument/2006/relationships/slide" Target="slides/slide1940.xml"/><Relationship Id="rId26" Type="http://schemas.openxmlformats.org/officeDocument/2006/relationships/slide" Target="slides/slide25.xml"/><Relationship Id="rId231" Type="http://schemas.openxmlformats.org/officeDocument/2006/relationships/slide" Target="slides/slide230.xml"/><Relationship Id="rId329" Type="http://schemas.openxmlformats.org/officeDocument/2006/relationships/slide" Target="slides/slide328.xml"/><Relationship Id="rId536" Type="http://schemas.openxmlformats.org/officeDocument/2006/relationships/slide" Target="slides/slide535.xml"/><Relationship Id="rId1166" Type="http://schemas.openxmlformats.org/officeDocument/2006/relationships/slide" Target="slides/slide1165.xml"/><Relationship Id="rId1373" Type="http://schemas.openxmlformats.org/officeDocument/2006/relationships/slide" Target="slides/slide1372.xml"/><Relationship Id="rId175" Type="http://schemas.openxmlformats.org/officeDocument/2006/relationships/slide" Target="slides/slide174.xml"/><Relationship Id="rId743" Type="http://schemas.openxmlformats.org/officeDocument/2006/relationships/slide" Target="slides/slide742.xml"/><Relationship Id="rId950" Type="http://schemas.openxmlformats.org/officeDocument/2006/relationships/slide" Target="slides/slide949.xml"/><Relationship Id="rId1026" Type="http://schemas.openxmlformats.org/officeDocument/2006/relationships/slide" Target="slides/slide1025.xml"/><Relationship Id="rId1580" Type="http://schemas.openxmlformats.org/officeDocument/2006/relationships/slide" Target="slides/slide1579.xml"/><Relationship Id="rId1678" Type="http://schemas.openxmlformats.org/officeDocument/2006/relationships/slide" Target="slides/slide1677.xml"/><Relationship Id="rId1801" Type="http://schemas.openxmlformats.org/officeDocument/2006/relationships/slide" Target="slides/slide1800.xml"/><Relationship Id="rId1885" Type="http://schemas.openxmlformats.org/officeDocument/2006/relationships/slide" Target="slides/slide1884.xml"/><Relationship Id="rId382" Type="http://schemas.openxmlformats.org/officeDocument/2006/relationships/slide" Target="slides/slide381.xml"/><Relationship Id="rId603" Type="http://schemas.openxmlformats.org/officeDocument/2006/relationships/slide" Target="slides/slide602.xml"/><Relationship Id="rId687" Type="http://schemas.openxmlformats.org/officeDocument/2006/relationships/slide" Target="slides/slide686.xml"/><Relationship Id="rId810" Type="http://schemas.openxmlformats.org/officeDocument/2006/relationships/slide" Target="slides/slide809.xml"/><Relationship Id="rId908" Type="http://schemas.openxmlformats.org/officeDocument/2006/relationships/slide" Target="slides/slide907.xml"/><Relationship Id="rId1233" Type="http://schemas.openxmlformats.org/officeDocument/2006/relationships/slide" Target="slides/slide1232.xml"/><Relationship Id="rId1440" Type="http://schemas.openxmlformats.org/officeDocument/2006/relationships/slide" Target="slides/slide1439.xml"/><Relationship Id="rId1538" Type="http://schemas.openxmlformats.org/officeDocument/2006/relationships/slide" Target="slides/slide1537.xml"/><Relationship Id="rId242" Type="http://schemas.openxmlformats.org/officeDocument/2006/relationships/slide" Target="slides/slide241.xml"/><Relationship Id="rId894" Type="http://schemas.openxmlformats.org/officeDocument/2006/relationships/slide" Target="slides/slide893.xml"/><Relationship Id="rId1177" Type="http://schemas.openxmlformats.org/officeDocument/2006/relationships/slide" Target="slides/slide1176.xml"/><Relationship Id="rId1300" Type="http://schemas.openxmlformats.org/officeDocument/2006/relationships/slide" Target="slides/slide1299.xml"/><Relationship Id="rId1745" Type="http://schemas.openxmlformats.org/officeDocument/2006/relationships/slide" Target="slides/slide1744.xml"/><Relationship Id="rId1952" Type="http://schemas.openxmlformats.org/officeDocument/2006/relationships/slide" Target="slides/slide1951.xml"/><Relationship Id="rId37" Type="http://schemas.openxmlformats.org/officeDocument/2006/relationships/slide" Target="slides/slide36.xml"/><Relationship Id="rId102" Type="http://schemas.openxmlformats.org/officeDocument/2006/relationships/slide" Target="slides/slide101.xml"/><Relationship Id="rId547" Type="http://schemas.openxmlformats.org/officeDocument/2006/relationships/slide" Target="slides/slide546.xml"/><Relationship Id="rId754" Type="http://schemas.openxmlformats.org/officeDocument/2006/relationships/slide" Target="slides/slide753.xml"/><Relationship Id="rId961" Type="http://schemas.openxmlformats.org/officeDocument/2006/relationships/slide" Target="slides/slide960.xml"/><Relationship Id="rId1384" Type="http://schemas.openxmlformats.org/officeDocument/2006/relationships/slide" Target="slides/slide1383.xml"/><Relationship Id="rId1591" Type="http://schemas.openxmlformats.org/officeDocument/2006/relationships/slide" Target="slides/slide1590.xml"/><Relationship Id="rId1605" Type="http://schemas.openxmlformats.org/officeDocument/2006/relationships/slide" Target="slides/slide1604.xml"/><Relationship Id="rId1689" Type="http://schemas.openxmlformats.org/officeDocument/2006/relationships/slide" Target="slides/slide1688.xml"/><Relationship Id="rId1812" Type="http://schemas.openxmlformats.org/officeDocument/2006/relationships/slide" Target="slides/slide1811.xml"/><Relationship Id="rId90" Type="http://schemas.openxmlformats.org/officeDocument/2006/relationships/slide" Target="slides/slide89.xml"/><Relationship Id="rId186" Type="http://schemas.openxmlformats.org/officeDocument/2006/relationships/slide" Target="slides/slide185.xml"/><Relationship Id="rId393" Type="http://schemas.openxmlformats.org/officeDocument/2006/relationships/slide" Target="slides/slide392.xml"/><Relationship Id="rId407" Type="http://schemas.openxmlformats.org/officeDocument/2006/relationships/slide" Target="slides/slide406.xml"/><Relationship Id="rId614" Type="http://schemas.openxmlformats.org/officeDocument/2006/relationships/slide" Target="slides/slide613.xml"/><Relationship Id="rId821" Type="http://schemas.openxmlformats.org/officeDocument/2006/relationships/slide" Target="slides/slide820.xml"/><Relationship Id="rId1037" Type="http://schemas.openxmlformats.org/officeDocument/2006/relationships/slide" Target="slides/slide1036.xml"/><Relationship Id="rId1244" Type="http://schemas.openxmlformats.org/officeDocument/2006/relationships/slide" Target="slides/slide1243.xml"/><Relationship Id="rId1451" Type="http://schemas.openxmlformats.org/officeDocument/2006/relationships/slide" Target="slides/slide1450.xml"/><Relationship Id="rId1896" Type="http://schemas.openxmlformats.org/officeDocument/2006/relationships/slide" Target="slides/slide1895.xml"/><Relationship Id="rId253" Type="http://schemas.openxmlformats.org/officeDocument/2006/relationships/slide" Target="slides/slide252.xml"/><Relationship Id="rId460" Type="http://schemas.openxmlformats.org/officeDocument/2006/relationships/slide" Target="slides/slide459.xml"/><Relationship Id="rId698" Type="http://schemas.openxmlformats.org/officeDocument/2006/relationships/slide" Target="slides/slide697.xml"/><Relationship Id="rId919" Type="http://schemas.openxmlformats.org/officeDocument/2006/relationships/slide" Target="slides/slide918.xml"/><Relationship Id="rId1090" Type="http://schemas.openxmlformats.org/officeDocument/2006/relationships/slide" Target="slides/slide1089.xml"/><Relationship Id="rId1104" Type="http://schemas.openxmlformats.org/officeDocument/2006/relationships/slide" Target="slides/slide1103.xml"/><Relationship Id="rId1311" Type="http://schemas.openxmlformats.org/officeDocument/2006/relationships/slide" Target="slides/slide1310.xml"/><Relationship Id="rId1549" Type="http://schemas.openxmlformats.org/officeDocument/2006/relationships/slide" Target="slides/slide1548.xml"/><Relationship Id="rId1756" Type="http://schemas.openxmlformats.org/officeDocument/2006/relationships/slide" Target="slides/slide1755.xml"/><Relationship Id="rId1963" Type="http://schemas.openxmlformats.org/officeDocument/2006/relationships/slide" Target="slides/slide1962.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765" Type="http://schemas.openxmlformats.org/officeDocument/2006/relationships/slide" Target="slides/slide764.xml"/><Relationship Id="rId972" Type="http://schemas.openxmlformats.org/officeDocument/2006/relationships/slide" Target="slides/slide971.xml"/><Relationship Id="rId1188" Type="http://schemas.openxmlformats.org/officeDocument/2006/relationships/slide" Target="slides/slide1187.xml"/><Relationship Id="rId1395" Type="http://schemas.openxmlformats.org/officeDocument/2006/relationships/slide" Target="slides/slide1394.xml"/><Relationship Id="rId1409" Type="http://schemas.openxmlformats.org/officeDocument/2006/relationships/slide" Target="slides/slide1408.xml"/><Relationship Id="rId1616" Type="http://schemas.openxmlformats.org/officeDocument/2006/relationships/slide" Target="slides/slide1615.xml"/><Relationship Id="rId1823" Type="http://schemas.openxmlformats.org/officeDocument/2006/relationships/slide" Target="slides/slide1822.xml"/><Relationship Id="rId197" Type="http://schemas.openxmlformats.org/officeDocument/2006/relationships/slide" Target="slides/slide196.xml"/><Relationship Id="rId418" Type="http://schemas.openxmlformats.org/officeDocument/2006/relationships/slide" Target="slides/slide417.xml"/><Relationship Id="rId625" Type="http://schemas.openxmlformats.org/officeDocument/2006/relationships/slide" Target="slides/slide624.xml"/><Relationship Id="rId832" Type="http://schemas.openxmlformats.org/officeDocument/2006/relationships/slide" Target="slides/slide831.xml"/><Relationship Id="rId1048" Type="http://schemas.openxmlformats.org/officeDocument/2006/relationships/slide" Target="slides/slide1047.xml"/><Relationship Id="rId1255" Type="http://schemas.openxmlformats.org/officeDocument/2006/relationships/slide" Target="slides/slide1254.xml"/><Relationship Id="rId1462" Type="http://schemas.openxmlformats.org/officeDocument/2006/relationships/slide" Target="slides/slide1461.xml"/><Relationship Id="rId264" Type="http://schemas.openxmlformats.org/officeDocument/2006/relationships/slide" Target="slides/slide263.xml"/><Relationship Id="rId471" Type="http://schemas.openxmlformats.org/officeDocument/2006/relationships/slide" Target="slides/slide470.xml"/><Relationship Id="rId1115" Type="http://schemas.openxmlformats.org/officeDocument/2006/relationships/slide" Target="slides/slide1114.xml"/><Relationship Id="rId1322" Type="http://schemas.openxmlformats.org/officeDocument/2006/relationships/slide" Target="slides/slide1321.xml"/><Relationship Id="rId1767" Type="http://schemas.openxmlformats.org/officeDocument/2006/relationships/slide" Target="slides/slide1766.xml"/><Relationship Id="rId59" Type="http://schemas.openxmlformats.org/officeDocument/2006/relationships/slide" Target="slides/slide58.xml"/><Relationship Id="rId124" Type="http://schemas.openxmlformats.org/officeDocument/2006/relationships/slide" Target="slides/slide123.xml"/><Relationship Id="rId569" Type="http://schemas.openxmlformats.org/officeDocument/2006/relationships/slide" Target="slides/slide568.xml"/><Relationship Id="rId776" Type="http://schemas.openxmlformats.org/officeDocument/2006/relationships/slide" Target="slides/slide775.xml"/><Relationship Id="rId983" Type="http://schemas.openxmlformats.org/officeDocument/2006/relationships/slide" Target="slides/slide982.xml"/><Relationship Id="rId1199" Type="http://schemas.openxmlformats.org/officeDocument/2006/relationships/slide" Target="slides/slide1198.xml"/><Relationship Id="rId1627" Type="http://schemas.openxmlformats.org/officeDocument/2006/relationships/slide" Target="slides/slide1626.xml"/><Relationship Id="rId1834" Type="http://schemas.openxmlformats.org/officeDocument/2006/relationships/slide" Target="slides/slide1833.xml"/><Relationship Id="rId331" Type="http://schemas.openxmlformats.org/officeDocument/2006/relationships/slide" Target="slides/slide330.xml"/><Relationship Id="rId429" Type="http://schemas.openxmlformats.org/officeDocument/2006/relationships/slide" Target="slides/slide428.xml"/><Relationship Id="rId636" Type="http://schemas.openxmlformats.org/officeDocument/2006/relationships/slide" Target="slides/slide635.xml"/><Relationship Id="rId1059" Type="http://schemas.openxmlformats.org/officeDocument/2006/relationships/slide" Target="slides/slide1058.xml"/><Relationship Id="rId1266" Type="http://schemas.openxmlformats.org/officeDocument/2006/relationships/slide" Target="slides/slide1265.xml"/><Relationship Id="rId1473" Type="http://schemas.openxmlformats.org/officeDocument/2006/relationships/slide" Target="slides/slide1472.xml"/><Relationship Id="rId843" Type="http://schemas.openxmlformats.org/officeDocument/2006/relationships/slide" Target="slides/slide842.xml"/><Relationship Id="rId1126" Type="http://schemas.openxmlformats.org/officeDocument/2006/relationships/slide" Target="slides/slide1125.xml"/><Relationship Id="rId1680" Type="http://schemas.openxmlformats.org/officeDocument/2006/relationships/slide" Target="slides/slide1679.xml"/><Relationship Id="rId1778" Type="http://schemas.openxmlformats.org/officeDocument/2006/relationships/slide" Target="slides/slide1777.xml"/><Relationship Id="rId1901" Type="http://schemas.openxmlformats.org/officeDocument/2006/relationships/slide" Target="slides/slide1900.xml"/><Relationship Id="rId275" Type="http://schemas.openxmlformats.org/officeDocument/2006/relationships/slide" Target="slides/slide274.xml"/><Relationship Id="rId482" Type="http://schemas.openxmlformats.org/officeDocument/2006/relationships/slide" Target="slides/slide481.xml"/><Relationship Id="rId703" Type="http://schemas.openxmlformats.org/officeDocument/2006/relationships/slide" Target="slides/slide702.xml"/><Relationship Id="rId910" Type="http://schemas.openxmlformats.org/officeDocument/2006/relationships/slide" Target="slides/slide909.xml"/><Relationship Id="rId1333" Type="http://schemas.openxmlformats.org/officeDocument/2006/relationships/slide" Target="slides/slide1332.xml"/><Relationship Id="rId1540" Type="http://schemas.openxmlformats.org/officeDocument/2006/relationships/slide" Target="slides/slide1539.xml"/><Relationship Id="rId1638" Type="http://schemas.openxmlformats.org/officeDocument/2006/relationships/slide" Target="slides/slide1637.xml"/><Relationship Id="rId135" Type="http://schemas.openxmlformats.org/officeDocument/2006/relationships/slide" Target="slides/slide134.xml"/><Relationship Id="rId342" Type="http://schemas.openxmlformats.org/officeDocument/2006/relationships/slide" Target="slides/slide341.xml"/><Relationship Id="rId787" Type="http://schemas.openxmlformats.org/officeDocument/2006/relationships/slide" Target="slides/slide786.xml"/><Relationship Id="rId994" Type="http://schemas.openxmlformats.org/officeDocument/2006/relationships/slide" Target="slides/slide993.xml"/><Relationship Id="rId1400" Type="http://schemas.openxmlformats.org/officeDocument/2006/relationships/slide" Target="slides/slide1399.xml"/><Relationship Id="rId1845" Type="http://schemas.openxmlformats.org/officeDocument/2006/relationships/slide" Target="slides/slide1844.xml"/><Relationship Id="rId202" Type="http://schemas.openxmlformats.org/officeDocument/2006/relationships/slide" Target="slides/slide201.xml"/><Relationship Id="rId647" Type="http://schemas.openxmlformats.org/officeDocument/2006/relationships/slide" Target="slides/slide646.xml"/><Relationship Id="rId854" Type="http://schemas.openxmlformats.org/officeDocument/2006/relationships/slide" Target="slides/slide853.xml"/><Relationship Id="rId1277" Type="http://schemas.openxmlformats.org/officeDocument/2006/relationships/slide" Target="slides/slide1276.xml"/><Relationship Id="rId1484" Type="http://schemas.openxmlformats.org/officeDocument/2006/relationships/slide" Target="slides/slide1483.xml"/><Relationship Id="rId1691" Type="http://schemas.openxmlformats.org/officeDocument/2006/relationships/slide" Target="slides/slide1690.xml"/><Relationship Id="rId1705" Type="http://schemas.openxmlformats.org/officeDocument/2006/relationships/slide" Target="slides/slide1704.xml"/><Relationship Id="rId1912" Type="http://schemas.openxmlformats.org/officeDocument/2006/relationships/slide" Target="slides/slide1911.xml"/><Relationship Id="rId286" Type="http://schemas.openxmlformats.org/officeDocument/2006/relationships/slide" Target="slides/slide285.xml"/><Relationship Id="rId493" Type="http://schemas.openxmlformats.org/officeDocument/2006/relationships/slide" Target="slides/slide492.xml"/><Relationship Id="rId507" Type="http://schemas.openxmlformats.org/officeDocument/2006/relationships/slide" Target="slides/slide506.xml"/><Relationship Id="rId714" Type="http://schemas.openxmlformats.org/officeDocument/2006/relationships/slide" Target="slides/slide713.xml"/><Relationship Id="rId921" Type="http://schemas.openxmlformats.org/officeDocument/2006/relationships/slide" Target="slides/slide920.xml"/><Relationship Id="rId1137" Type="http://schemas.openxmlformats.org/officeDocument/2006/relationships/slide" Target="slides/slide1136.xml"/><Relationship Id="rId1344" Type="http://schemas.openxmlformats.org/officeDocument/2006/relationships/slide" Target="slides/slide1343.xml"/><Relationship Id="rId1551" Type="http://schemas.openxmlformats.org/officeDocument/2006/relationships/slide" Target="slides/slide1550.xml"/><Relationship Id="rId1789" Type="http://schemas.openxmlformats.org/officeDocument/2006/relationships/slide" Target="slides/slide1788.xml"/><Relationship Id="rId50" Type="http://schemas.openxmlformats.org/officeDocument/2006/relationships/slide" Target="slides/slide49.xml"/><Relationship Id="rId146" Type="http://schemas.openxmlformats.org/officeDocument/2006/relationships/slide" Target="slides/slide145.xml"/><Relationship Id="rId353" Type="http://schemas.openxmlformats.org/officeDocument/2006/relationships/slide" Target="slides/slide352.xml"/><Relationship Id="rId560" Type="http://schemas.openxmlformats.org/officeDocument/2006/relationships/slide" Target="slides/slide559.xml"/><Relationship Id="rId798" Type="http://schemas.openxmlformats.org/officeDocument/2006/relationships/slide" Target="slides/slide797.xml"/><Relationship Id="rId1190" Type="http://schemas.openxmlformats.org/officeDocument/2006/relationships/slide" Target="slides/slide1189.xml"/><Relationship Id="rId1204" Type="http://schemas.openxmlformats.org/officeDocument/2006/relationships/slide" Target="slides/slide1203.xml"/><Relationship Id="rId1411" Type="http://schemas.openxmlformats.org/officeDocument/2006/relationships/slide" Target="slides/slide1410.xml"/><Relationship Id="rId1649" Type="http://schemas.openxmlformats.org/officeDocument/2006/relationships/slide" Target="slides/slide1648.xml"/><Relationship Id="rId1856" Type="http://schemas.openxmlformats.org/officeDocument/2006/relationships/slide" Target="slides/slide1855.xml"/><Relationship Id="rId213" Type="http://schemas.openxmlformats.org/officeDocument/2006/relationships/slide" Target="slides/slide212.xml"/><Relationship Id="rId420" Type="http://schemas.openxmlformats.org/officeDocument/2006/relationships/slide" Target="slides/slide419.xml"/><Relationship Id="rId658" Type="http://schemas.openxmlformats.org/officeDocument/2006/relationships/slide" Target="slides/slide657.xml"/><Relationship Id="rId865" Type="http://schemas.openxmlformats.org/officeDocument/2006/relationships/slide" Target="slides/slide864.xml"/><Relationship Id="rId1050" Type="http://schemas.openxmlformats.org/officeDocument/2006/relationships/slide" Target="slides/slide1049.xml"/><Relationship Id="rId1288" Type="http://schemas.openxmlformats.org/officeDocument/2006/relationships/slide" Target="slides/slide1287.xml"/><Relationship Id="rId1495" Type="http://schemas.openxmlformats.org/officeDocument/2006/relationships/slide" Target="slides/slide1494.xml"/><Relationship Id="rId1509" Type="http://schemas.openxmlformats.org/officeDocument/2006/relationships/slide" Target="slides/slide1508.xml"/><Relationship Id="rId1716" Type="http://schemas.openxmlformats.org/officeDocument/2006/relationships/slide" Target="slides/slide1715.xml"/><Relationship Id="rId1923" Type="http://schemas.openxmlformats.org/officeDocument/2006/relationships/slide" Target="slides/slide1922.xml"/><Relationship Id="rId297" Type="http://schemas.openxmlformats.org/officeDocument/2006/relationships/slide" Target="slides/slide296.xml"/><Relationship Id="rId518" Type="http://schemas.openxmlformats.org/officeDocument/2006/relationships/slide" Target="slides/slide517.xml"/><Relationship Id="rId725" Type="http://schemas.openxmlformats.org/officeDocument/2006/relationships/slide" Target="slides/slide724.xml"/><Relationship Id="rId932" Type="http://schemas.openxmlformats.org/officeDocument/2006/relationships/slide" Target="slides/slide931.xml"/><Relationship Id="rId1148" Type="http://schemas.openxmlformats.org/officeDocument/2006/relationships/slide" Target="slides/slide1147.xml"/><Relationship Id="rId1355" Type="http://schemas.openxmlformats.org/officeDocument/2006/relationships/slide" Target="slides/slide1354.xml"/><Relationship Id="rId1562" Type="http://schemas.openxmlformats.org/officeDocument/2006/relationships/slide" Target="slides/slide1561.xml"/><Relationship Id="rId157" Type="http://schemas.openxmlformats.org/officeDocument/2006/relationships/slide" Target="slides/slide156.xml"/><Relationship Id="rId364" Type="http://schemas.openxmlformats.org/officeDocument/2006/relationships/slide" Target="slides/slide363.xml"/><Relationship Id="rId1008" Type="http://schemas.openxmlformats.org/officeDocument/2006/relationships/slide" Target="slides/slide1007.xml"/><Relationship Id="rId1215" Type="http://schemas.openxmlformats.org/officeDocument/2006/relationships/slide" Target="slides/slide1214.xml"/><Relationship Id="rId1422" Type="http://schemas.openxmlformats.org/officeDocument/2006/relationships/slide" Target="slides/slide1421.xml"/><Relationship Id="rId1867" Type="http://schemas.openxmlformats.org/officeDocument/2006/relationships/slide" Target="slides/slide1866.xml"/><Relationship Id="rId61" Type="http://schemas.openxmlformats.org/officeDocument/2006/relationships/slide" Target="slides/slide60.xml"/><Relationship Id="rId571" Type="http://schemas.openxmlformats.org/officeDocument/2006/relationships/slide" Target="slides/slide570.xml"/><Relationship Id="rId669" Type="http://schemas.openxmlformats.org/officeDocument/2006/relationships/slide" Target="slides/slide668.xml"/><Relationship Id="rId876" Type="http://schemas.openxmlformats.org/officeDocument/2006/relationships/slide" Target="slides/slide875.xml"/><Relationship Id="rId1299" Type="http://schemas.openxmlformats.org/officeDocument/2006/relationships/slide" Target="slides/slide1298.xml"/><Relationship Id="rId1727" Type="http://schemas.openxmlformats.org/officeDocument/2006/relationships/slide" Target="slides/slide1726.xml"/><Relationship Id="rId1934" Type="http://schemas.openxmlformats.org/officeDocument/2006/relationships/slide" Target="slides/slide1933.xml"/><Relationship Id="rId19" Type="http://schemas.openxmlformats.org/officeDocument/2006/relationships/slide" Target="slides/slide18.xml"/><Relationship Id="rId224" Type="http://schemas.openxmlformats.org/officeDocument/2006/relationships/slide" Target="slides/slide223.xml"/><Relationship Id="rId431" Type="http://schemas.openxmlformats.org/officeDocument/2006/relationships/slide" Target="slides/slide430.xml"/><Relationship Id="rId529" Type="http://schemas.openxmlformats.org/officeDocument/2006/relationships/slide" Target="slides/slide528.xml"/><Relationship Id="rId736" Type="http://schemas.openxmlformats.org/officeDocument/2006/relationships/slide" Target="slides/slide735.xml"/><Relationship Id="rId1061" Type="http://schemas.openxmlformats.org/officeDocument/2006/relationships/slide" Target="slides/slide1060.xml"/><Relationship Id="rId1159" Type="http://schemas.openxmlformats.org/officeDocument/2006/relationships/slide" Target="slides/slide1158.xml"/><Relationship Id="rId1366" Type="http://schemas.openxmlformats.org/officeDocument/2006/relationships/slide" Target="slides/slide1365.xml"/><Relationship Id="rId168" Type="http://schemas.openxmlformats.org/officeDocument/2006/relationships/slide" Target="slides/slide167.xml"/><Relationship Id="rId943" Type="http://schemas.openxmlformats.org/officeDocument/2006/relationships/slide" Target="slides/slide942.xml"/><Relationship Id="rId1019" Type="http://schemas.openxmlformats.org/officeDocument/2006/relationships/slide" Target="slides/slide1018.xml"/><Relationship Id="rId1573" Type="http://schemas.openxmlformats.org/officeDocument/2006/relationships/slide" Target="slides/slide1572.xml"/><Relationship Id="rId1780" Type="http://schemas.openxmlformats.org/officeDocument/2006/relationships/slide" Target="slides/slide1779.xml"/><Relationship Id="rId1878" Type="http://schemas.openxmlformats.org/officeDocument/2006/relationships/slide" Target="slides/slide1877.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slide" Target="slides/slide581.xml"/><Relationship Id="rId803" Type="http://schemas.openxmlformats.org/officeDocument/2006/relationships/slide" Target="slides/slide802.xml"/><Relationship Id="rId1226" Type="http://schemas.openxmlformats.org/officeDocument/2006/relationships/slide" Target="slides/slide1225.xml"/><Relationship Id="rId1433" Type="http://schemas.openxmlformats.org/officeDocument/2006/relationships/slide" Target="slides/slide1432.xml"/><Relationship Id="rId1640" Type="http://schemas.openxmlformats.org/officeDocument/2006/relationships/slide" Target="slides/slide1639.xml"/><Relationship Id="rId1738" Type="http://schemas.openxmlformats.org/officeDocument/2006/relationships/slide" Target="slides/slide1737.xml"/><Relationship Id="rId3" Type="http://schemas.openxmlformats.org/officeDocument/2006/relationships/slide" Target="slides/slide2.xml"/><Relationship Id="rId235" Type="http://schemas.openxmlformats.org/officeDocument/2006/relationships/slide" Target="slides/slide234.xml"/><Relationship Id="rId442" Type="http://schemas.openxmlformats.org/officeDocument/2006/relationships/slide" Target="slides/slide441.xml"/><Relationship Id="rId887" Type="http://schemas.openxmlformats.org/officeDocument/2006/relationships/slide" Target="slides/slide886.xml"/><Relationship Id="rId1072" Type="http://schemas.openxmlformats.org/officeDocument/2006/relationships/slide" Target="slides/slide1071.xml"/><Relationship Id="rId1500" Type="http://schemas.openxmlformats.org/officeDocument/2006/relationships/slide" Target="slides/slide1499.xml"/><Relationship Id="rId1945" Type="http://schemas.openxmlformats.org/officeDocument/2006/relationships/slide" Target="slides/slide1944.xml"/><Relationship Id="rId302" Type="http://schemas.openxmlformats.org/officeDocument/2006/relationships/slide" Target="slides/slide301.xml"/><Relationship Id="rId747" Type="http://schemas.openxmlformats.org/officeDocument/2006/relationships/slide" Target="slides/slide746.xml"/><Relationship Id="rId954" Type="http://schemas.openxmlformats.org/officeDocument/2006/relationships/slide" Target="slides/slide953.xml"/><Relationship Id="rId1377" Type="http://schemas.openxmlformats.org/officeDocument/2006/relationships/slide" Target="slides/slide1376.xml"/><Relationship Id="rId1584" Type="http://schemas.openxmlformats.org/officeDocument/2006/relationships/slide" Target="slides/slide1583.xml"/><Relationship Id="rId1791" Type="http://schemas.openxmlformats.org/officeDocument/2006/relationships/slide" Target="slides/slide1790.xml"/><Relationship Id="rId1805" Type="http://schemas.openxmlformats.org/officeDocument/2006/relationships/slide" Target="slides/slide1804.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93" Type="http://schemas.openxmlformats.org/officeDocument/2006/relationships/slide" Target="slides/slide592.xml"/><Relationship Id="rId607" Type="http://schemas.openxmlformats.org/officeDocument/2006/relationships/slide" Target="slides/slide606.xml"/><Relationship Id="rId814" Type="http://schemas.openxmlformats.org/officeDocument/2006/relationships/slide" Target="slides/slide813.xml"/><Relationship Id="rId1237" Type="http://schemas.openxmlformats.org/officeDocument/2006/relationships/slide" Target="slides/slide1236.xml"/><Relationship Id="rId1444" Type="http://schemas.openxmlformats.org/officeDocument/2006/relationships/slide" Target="slides/slide1443.xml"/><Relationship Id="rId1651" Type="http://schemas.openxmlformats.org/officeDocument/2006/relationships/slide" Target="slides/slide1650.xml"/><Relationship Id="rId1889" Type="http://schemas.openxmlformats.org/officeDocument/2006/relationships/slide" Target="slides/slide1888.xml"/><Relationship Id="rId246" Type="http://schemas.openxmlformats.org/officeDocument/2006/relationships/slide" Target="slides/slide245.xml"/><Relationship Id="rId453" Type="http://schemas.openxmlformats.org/officeDocument/2006/relationships/slide" Target="slides/slide452.xml"/><Relationship Id="rId660" Type="http://schemas.openxmlformats.org/officeDocument/2006/relationships/slide" Target="slides/slide659.xml"/><Relationship Id="rId898" Type="http://schemas.openxmlformats.org/officeDocument/2006/relationships/slide" Target="slides/slide897.xml"/><Relationship Id="rId1083" Type="http://schemas.openxmlformats.org/officeDocument/2006/relationships/slide" Target="slides/slide1082.xml"/><Relationship Id="rId1290" Type="http://schemas.openxmlformats.org/officeDocument/2006/relationships/slide" Target="slides/slide1289.xml"/><Relationship Id="rId1304" Type="http://schemas.openxmlformats.org/officeDocument/2006/relationships/slide" Target="slides/slide1303.xml"/><Relationship Id="rId1511" Type="http://schemas.openxmlformats.org/officeDocument/2006/relationships/slide" Target="slides/slide1510.xml"/><Relationship Id="rId1749" Type="http://schemas.openxmlformats.org/officeDocument/2006/relationships/slide" Target="slides/slide1748.xml"/><Relationship Id="rId1956" Type="http://schemas.openxmlformats.org/officeDocument/2006/relationships/slide" Target="slides/slide1955.xml"/><Relationship Id="rId106" Type="http://schemas.openxmlformats.org/officeDocument/2006/relationships/slide" Target="slides/slide105.xml"/><Relationship Id="rId313" Type="http://schemas.openxmlformats.org/officeDocument/2006/relationships/slide" Target="slides/slide312.xml"/><Relationship Id="rId758" Type="http://schemas.openxmlformats.org/officeDocument/2006/relationships/slide" Target="slides/slide757.xml"/><Relationship Id="rId965" Type="http://schemas.openxmlformats.org/officeDocument/2006/relationships/slide" Target="slides/slide964.xml"/><Relationship Id="rId1150" Type="http://schemas.openxmlformats.org/officeDocument/2006/relationships/slide" Target="slides/slide1149.xml"/><Relationship Id="rId1388" Type="http://schemas.openxmlformats.org/officeDocument/2006/relationships/slide" Target="slides/slide1387.xml"/><Relationship Id="rId1595" Type="http://schemas.openxmlformats.org/officeDocument/2006/relationships/slide" Target="slides/slide1594.xml"/><Relationship Id="rId1609" Type="http://schemas.openxmlformats.org/officeDocument/2006/relationships/slide" Target="slides/slide1608.xml"/><Relationship Id="rId1816" Type="http://schemas.openxmlformats.org/officeDocument/2006/relationships/slide" Target="slides/slide1815.xml"/><Relationship Id="rId10" Type="http://schemas.openxmlformats.org/officeDocument/2006/relationships/slide" Target="slides/slide9.xml"/><Relationship Id="rId94" Type="http://schemas.openxmlformats.org/officeDocument/2006/relationships/slide" Target="slides/slide93.xml"/><Relationship Id="rId397" Type="http://schemas.openxmlformats.org/officeDocument/2006/relationships/slide" Target="slides/slide396.xml"/><Relationship Id="rId520" Type="http://schemas.openxmlformats.org/officeDocument/2006/relationships/slide" Target="slides/slide519.xml"/><Relationship Id="rId618" Type="http://schemas.openxmlformats.org/officeDocument/2006/relationships/slide" Target="slides/slide617.xml"/><Relationship Id="rId825" Type="http://schemas.openxmlformats.org/officeDocument/2006/relationships/slide" Target="slides/slide824.xml"/><Relationship Id="rId1248" Type="http://schemas.openxmlformats.org/officeDocument/2006/relationships/slide" Target="slides/slide1247.xml"/><Relationship Id="rId1455" Type="http://schemas.openxmlformats.org/officeDocument/2006/relationships/slide" Target="slides/slide1454.xml"/><Relationship Id="rId1662" Type="http://schemas.openxmlformats.org/officeDocument/2006/relationships/slide" Target="slides/slide1661.xml"/><Relationship Id="rId257" Type="http://schemas.openxmlformats.org/officeDocument/2006/relationships/slide" Target="slides/slide256.xml"/><Relationship Id="rId464" Type="http://schemas.openxmlformats.org/officeDocument/2006/relationships/slide" Target="slides/slide463.xml"/><Relationship Id="rId1010" Type="http://schemas.openxmlformats.org/officeDocument/2006/relationships/slide" Target="slides/slide1009.xml"/><Relationship Id="rId1094" Type="http://schemas.openxmlformats.org/officeDocument/2006/relationships/slide" Target="slides/slide1093.xml"/><Relationship Id="rId1108" Type="http://schemas.openxmlformats.org/officeDocument/2006/relationships/slide" Target="slides/slide1107.xml"/><Relationship Id="rId1315" Type="http://schemas.openxmlformats.org/officeDocument/2006/relationships/slide" Target="slides/slide1314.xml"/><Relationship Id="rId1967" Type="http://schemas.openxmlformats.org/officeDocument/2006/relationships/slide" Target="slides/slide1966.xml"/><Relationship Id="rId117" Type="http://schemas.openxmlformats.org/officeDocument/2006/relationships/slide" Target="slides/slide116.xml"/><Relationship Id="rId671" Type="http://schemas.openxmlformats.org/officeDocument/2006/relationships/slide" Target="slides/slide670.xml"/><Relationship Id="rId769" Type="http://schemas.openxmlformats.org/officeDocument/2006/relationships/slide" Target="slides/slide768.xml"/><Relationship Id="rId976" Type="http://schemas.openxmlformats.org/officeDocument/2006/relationships/slide" Target="slides/slide975.xml"/><Relationship Id="rId1399" Type="http://schemas.openxmlformats.org/officeDocument/2006/relationships/slide" Target="slides/slide1398.xml"/><Relationship Id="rId324" Type="http://schemas.openxmlformats.org/officeDocument/2006/relationships/slide" Target="slides/slide323.xml"/><Relationship Id="rId531" Type="http://schemas.openxmlformats.org/officeDocument/2006/relationships/slide" Target="slides/slide530.xml"/><Relationship Id="rId629" Type="http://schemas.openxmlformats.org/officeDocument/2006/relationships/slide" Target="slides/slide628.xml"/><Relationship Id="rId1161" Type="http://schemas.openxmlformats.org/officeDocument/2006/relationships/slide" Target="slides/slide1160.xml"/><Relationship Id="rId1259" Type="http://schemas.openxmlformats.org/officeDocument/2006/relationships/slide" Target="slides/slide1258.xml"/><Relationship Id="rId1466" Type="http://schemas.openxmlformats.org/officeDocument/2006/relationships/slide" Target="slides/slide1465.xml"/><Relationship Id="rId836" Type="http://schemas.openxmlformats.org/officeDocument/2006/relationships/slide" Target="slides/slide835.xml"/><Relationship Id="rId1021" Type="http://schemas.openxmlformats.org/officeDocument/2006/relationships/slide" Target="slides/slide1020.xml"/><Relationship Id="rId1119" Type="http://schemas.openxmlformats.org/officeDocument/2006/relationships/slide" Target="slides/slide1118.xml"/><Relationship Id="rId1673" Type="http://schemas.openxmlformats.org/officeDocument/2006/relationships/slide" Target="slides/slide1672.xml"/><Relationship Id="rId1880" Type="http://schemas.openxmlformats.org/officeDocument/2006/relationships/slide" Target="slides/slide1879.xml"/><Relationship Id="rId903" Type="http://schemas.openxmlformats.org/officeDocument/2006/relationships/slide" Target="slides/slide902.xml"/><Relationship Id="rId1326" Type="http://schemas.openxmlformats.org/officeDocument/2006/relationships/slide" Target="slides/slide1325.xml"/><Relationship Id="rId1533" Type="http://schemas.openxmlformats.org/officeDocument/2006/relationships/slide" Target="slides/slide1532.xml"/><Relationship Id="rId1740" Type="http://schemas.openxmlformats.org/officeDocument/2006/relationships/slide" Target="slides/slide1739.xml"/><Relationship Id="rId32" Type="http://schemas.openxmlformats.org/officeDocument/2006/relationships/slide" Target="slides/slide31.xml"/><Relationship Id="rId1600" Type="http://schemas.openxmlformats.org/officeDocument/2006/relationships/slide" Target="slides/slide1599.xml"/><Relationship Id="rId1838" Type="http://schemas.openxmlformats.org/officeDocument/2006/relationships/slide" Target="slides/slide1837.xml"/><Relationship Id="rId181" Type="http://schemas.openxmlformats.org/officeDocument/2006/relationships/slide" Target="slides/slide180.xml"/><Relationship Id="rId1905" Type="http://schemas.openxmlformats.org/officeDocument/2006/relationships/slide" Target="slides/slide1904.xml"/><Relationship Id="rId279" Type="http://schemas.openxmlformats.org/officeDocument/2006/relationships/slide" Target="slides/slide278.xml"/><Relationship Id="rId486" Type="http://schemas.openxmlformats.org/officeDocument/2006/relationships/slide" Target="slides/slide485.xml"/><Relationship Id="rId693" Type="http://schemas.openxmlformats.org/officeDocument/2006/relationships/slide" Target="slides/slide69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760" Type="http://schemas.openxmlformats.org/officeDocument/2006/relationships/slide" Target="slides/slide759.xml"/><Relationship Id="rId998" Type="http://schemas.openxmlformats.org/officeDocument/2006/relationships/slide" Target="slides/slide997.xml"/><Relationship Id="rId1183" Type="http://schemas.openxmlformats.org/officeDocument/2006/relationships/slide" Target="slides/slide1182.xml"/><Relationship Id="rId1390" Type="http://schemas.openxmlformats.org/officeDocument/2006/relationships/slide" Target="slides/slide1389.xml"/><Relationship Id="rId206" Type="http://schemas.openxmlformats.org/officeDocument/2006/relationships/slide" Target="slides/slide205.xml"/><Relationship Id="rId413" Type="http://schemas.openxmlformats.org/officeDocument/2006/relationships/slide" Target="slides/slide412.xml"/><Relationship Id="rId858" Type="http://schemas.openxmlformats.org/officeDocument/2006/relationships/slide" Target="slides/slide857.xml"/><Relationship Id="rId1043" Type="http://schemas.openxmlformats.org/officeDocument/2006/relationships/slide" Target="slides/slide1042.xml"/><Relationship Id="rId1488" Type="http://schemas.openxmlformats.org/officeDocument/2006/relationships/slide" Target="slides/slide1487.xml"/><Relationship Id="rId1695" Type="http://schemas.openxmlformats.org/officeDocument/2006/relationships/slide" Target="slides/slide1694.xml"/><Relationship Id="rId620" Type="http://schemas.openxmlformats.org/officeDocument/2006/relationships/slide" Target="slides/slide619.xml"/><Relationship Id="rId718" Type="http://schemas.openxmlformats.org/officeDocument/2006/relationships/slide" Target="slides/slide717.xml"/><Relationship Id="rId925" Type="http://schemas.openxmlformats.org/officeDocument/2006/relationships/slide" Target="slides/slide924.xml"/><Relationship Id="rId1250" Type="http://schemas.openxmlformats.org/officeDocument/2006/relationships/slide" Target="slides/slide1249.xml"/><Relationship Id="rId1348" Type="http://schemas.openxmlformats.org/officeDocument/2006/relationships/slide" Target="slides/slide1347.xml"/><Relationship Id="rId1555" Type="http://schemas.openxmlformats.org/officeDocument/2006/relationships/slide" Target="slides/slide1554.xml"/><Relationship Id="rId1762" Type="http://schemas.openxmlformats.org/officeDocument/2006/relationships/slide" Target="slides/slide1761.xml"/><Relationship Id="rId1110" Type="http://schemas.openxmlformats.org/officeDocument/2006/relationships/slide" Target="slides/slide1109.xml"/><Relationship Id="rId1208" Type="http://schemas.openxmlformats.org/officeDocument/2006/relationships/slide" Target="slides/slide1207.xml"/><Relationship Id="rId1415" Type="http://schemas.openxmlformats.org/officeDocument/2006/relationships/slide" Target="slides/slide1414.xml"/><Relationship Id="rId54" Type="http://schemas.openxmlformats.org/officeDocument/2006/relationships/slide" Target="slides/slide53.xml"/><Relationship Id="rId1622" Type="http://schemas.openxmlformats.org/officeDocument/2006/relationships/slide" Target="slides/slide1621.xml"/><Relationship Id="rId1927" Type="http://schemas.openxmlformats.org/officeDocument/2006/relationships/slide" Target="slides/slide1926.xml"/><Relationship Id="rId270" Type="http://schemas.openxmlformats.org/officeDocument/2006/relationships/slide" Target="slides/slide269.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782" Type="http://schemas.openxmlformats.org/officeDocument/2006/relationships/slide" Target="slides/slide781.xml"/><Relationship Id="rId228" Type="http://schemas.openxmlformats.org/officeDocument/2006/relationships/slide" Target="slides/slide227.xml"/><Relationship Id="rId435" Type="http://schemas.openxmlformats.org/officeDocument/2006/relationships/slide" Target="slides/slide434.xml"/><Relationship Id="rId642" Type="http://schemas.openxmlformats.org/officeDocument/2006/relationships/slide" Target="slides/slide641.xml"/><Relationship Id="rId1065" Type="http://schemas.openxmlformats.org/officeDocument/2006/relationships/slide" Target="slides/slide1064.xml"/><Relationship Id="rId1272" Type="http://schemas.openxmlformats.org/officeDocument/2006/relationships/slide" Target="slides/slide1271.xml"/><Relationship Id="rId502" Type="http://schemas.openxmlformats.org/officeDocument/2006/relationships/slide" Target="slides/slide501.xml"/><Relationship Id="rId947" Type="http://schemas.openxmlformats.org/officeDocument/2006/relationships/slide" Target="slides/slide946.xml"/><Relationship Id="rId1132" Type="http://schemas.openxmlformats.org/officeDocument/2006/relationships/slide" Target="slides/slide1131.xml"/><Relationship Id="rId1577" Type="http://schemas.openxmlformats.org/officeDocument/2006/relationships/slide" Target="slides/slide1576.xml"/><Relationship Id="rId1784" Type="http://schemas.openxmlformats.org/officeDocument/2006/relationships/slide" Target="slides/slide1783.xml"/><Relationship Id="rId76" Type="http://schemas.openxmlformats.org/officeDocument/2006/relationships/slide" Target="slides/slide75.xml"/><Relationship Id="rId807" Type="http://schemas.openxmlformats.org/officeDocument/2006/relationships/slide" Target="slides/slide806.xml"/><Relationship Id="rId1437" Type="http://schemas.openxmlformats.org/officeDocument/2006/relationships/slide" Target="slides/slide1436.xml"/><Relationship Id="rId1644" Type="http://schemas.openxmlformats.org/officeDocument/2006/relationships/slide" Target="slides/slide1643.xml"/><Relationship Id="rId1851" Type="http://schemas.openxmlformats.org/officeDocument/2006/relationships/slide" Target="slides/slide1850.xml"/><Relationship Id="rId1504" Type="http://schemas.openxmlformats.org/officeDocument/2006/relationships/slide" Target="slides/slide1503.xml"/><Relationship Id="rId1711" Type="http://schemas.openxmlformats.org/officeDocument/2006/relationships/slide" Target="slides/slide1710.xml"/><Relationship Id="rId1949" Type="http://schemas.openxmlformats.org/officeDocument/2006/relationships/slide" Target="slides/slide1948.xml"/><Relationship Id="rId292" Type="http://schemas.openxmlformats.org/officeDocument/2006/relationships/slide" Target="slides/slide291.xml"/><Relationship Id="rId1809" Type="http://schemas.openxmlformats.org/officeDocument/2006/relationships/slide" Target="slides/slide1808.xml"/><Relationship Id="rId597" Type="http://schemas.openxmlformats.org/officeDocument/2006/relationships/slide" Target="slides/slide596.xml"/><Relationship Id="rId152" Type="http://schemas.openxmlformats.org/officeDocument/2006/relationships/slide" Target="slides/slide151.xml"/><Relationship Id="rId457" Type="http://schemas.openxmlformats.org/officeDocument/2006/relationships/slide" Target="slides/slide456.xml"/><Relationship Id="rId1087" Type="http://schemas.openxmlformats.org/officeDocument/2006/relationships/slide" Target="slides/slide1086.xml"/><Relationship Id="rId1294" Type="http://schemas.openxmlformats.org/officeDocument/2006/relationships/slide" Target="slides/slide1293.xml"/><Relationship Id="rId664" Type="http://schemas.openxmlformats.org/officeDocument/2006/relationships/slide" Target="slides/slide663.xml"/><Relationship Id="rId871" Type="http://schemas.openxmlformats.org/officeDocument/2006/relationships/slide" Target="slides/slide870.xml"/><Relationship Id="rId969" Type="http://schemas.openxmlformats.org/officeDocument/2006/relationships/slide" Target="slides/slide968.xml"/><Relationship Id="rId1599" Type="http://schemas.openxmlformats.org/officeDocument/2006/relationships/slide" Target="slides/slide1598.xml"/><Relationship Id="rId317" Type="http://schemas.openxmlformats.org/officeDocument/2006/relationships/slide" Target="slides/slide316.xml"/><Relationship Id="rId524" Type="http://schemas.openxmlformats.org/officeDocument/2006/relationships/slide" Target="slides/slide523.xml"/><Relationship Id="rId731" Type="http://schemas.openxmlformats.org/officeDocument/2006/relationships/slide" Target="slides/slide730.xml"/><Relationship Id="rId1154" Type="http://schemas.openxmlformats.org/officeDocument/2006/relationships/slide" Target="slides/slide1153.xml"/><Relationship Id="rId1361" Type="http://schemas.openxmlformats.org/officeDocument/2006/relationships/slide" Target="slides/slide1360.xml"/><Relationship Id="rId1459" Type="http://schemas.openxmlformats.org/officeDocument/2006/relationships/slide" Target="slides/slide1458.xml"/><Relationship Id="rId98" Type="http://schemas.openxmlformats.org/officeDocument/2006/relationships/slide" Target="slides/slide97.xml"/><Relationship Id="rId829" Type="http://schemas.openxmlformats.org/officeDocument/2006/relationships/slide" Target="slides/slide828.xml"/><Relationship Id="rId1014" Type="http://schemas.openxmlformats.org/officeDocument/2006/relationships/slide" Target="slides/slide1013.xml"/><Relationship Id="rId1221" Type="http://schemas.openxmlformats.org/officeDocument/2006/relationships/slide" Target="slides/slide1220.xml"/><Relationship Id="rId1666" Type="http://schemas.openxmlformats.org/officeDocument/2006/relationships/slide" Target="slides/slide1665.xml"/><Relationship Id="rId1873" Type="http://schemas.openxmlformats.org/officeDocument/2006/relationships/slide" Target="slides/slide1872.xml"/><Relationship Id="rId1319" Type="http://schemas.openxmlformats.org/officeDocument/2006/relationships/slide" Target="slides/slide1318.xml"/><Relationship Id="rId1526" Type="http://schemas.openxmlformats.org/officeDocument/2006/relationships/slide" Target="slides/slide1525.xml"/><Relationship Id="rId1733" Type="http://schemas.openxmlformats.org/officeDocument/2006/relationships/slide" Target="slides/slide1732.xml"/><Relationship Id="rId1940" Type="http://schemas.openxmlformats.org/officeDocument/2006/relationships/slide" Target="slides/slide1939.xml"/><Relationship Id="rId25" Type="http://schemas.openxmlformats.org/officeDocument/2006/relationships/slide" Target="slides/slide24.xml"/><Relationship Id="rId1800" Type="http://schemas.openxmlformats.org/officeDocument/2006/relationships/slide" Target="slides/slide1799.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79" Type="http://schemas.openxmlformats.org/officeDocument/2006/relationships/slide" Target="slides/slide478.xml"/><Relationship Id="rId686" Type="http://schemas.openxmlformats.org/officeDocument/2006/relationships/slide" Target="slides/slide685.xml"/><Relationship Id="rId893" Type="http://schemas.openxmlformats.org/officeDocument/2006/relationships/slide" Target="slides/slide892.xml"/><Relationship Id="rId339" Type="http://schemas.openxmlformats.org/officeDocument/2006/relationships/slide" Target="slides/slide338.xml"/><Relationship Id="rId546" Type="http://schemas.openxmlformats.org/officeDocument/2006/relationships/slide" Target="slides/slide545.xml"/><Relationship Id="rId753" Type="http://schemas.openxmlformats.org/officeDocument/2006/relationships/slide" Target="slides/slide752.xml"/><Relationship Id="rId1176" Type="http://schemas.openxmlformats.org/officeDocument/2006/relationships/slide" Target="slides/slide1175.xml"/><Relationship Id="rId1383" Type="http://schemas.openxmlformats.org/officeDocument/2006/relationships/slide" Target="slides/slide1382.xml"/><Relationship Id="rId101" Type="http://schemas.openxmlformats.org/officeDocument/2006/relationships/slide" Target="slides/slide100.xml"/><Relationship Id="rId406" Type="http://schemas.openxmlformats.org/officeDocument/2006/relationships/slide" Target="slides/slide405.xml"/><Relationship Id="rId960" Type="http://schemas.openxmlformats.org/officeDocument/2006/relationships/slide" Target="slides/slide959.xml"/><Relationship Id="rId1036" Type="http://schemas.openxmlformats.org/officeDocument/2006/relationships/slide" Target="slides/slide1035.xml"/><Relationship Id="rId1243" Type="http://schemas.openxmlformats.org/officeDocument/2006/relationships/slide" Target="slides/slide1242.xml"/><Relationship Id="rId1590" Type="http://schemas.openxmlformats.org/officeDocument/2006/relationships/slide" Target="slides/slide1589.xml"/><Relationship Id="rId1688" Type="http://schemas.openxmlformats.org/officeDocument/2006/relationships/slide" Target="slides/slide1687.xml"/><Relationship Id="rId1895" Type="http://schemas.openxmlformats.org/officeDocument/2006/relationships/slide" Target="slides/slide1894.xml"/><Relationship Id="rId613" Type="http://schemas.openxmlformats.org/officeDocument/2006/relationships/slide" Target="slides/slide612.xml"/><Relationship Id="rId820" Type="http://schemas.openxmlformats.org/officeDocument/2006/relationships/slide" Target="slides/slide819.xml"/><Relationship Id="rId918" Type="http://schemas.openxmlformats.org/officeDocument/2006/relationships/slide" Target="slides/slide917.xml"/><Relationship Id="rId1450" Type="http://schemas.openxmlformats.org/officeDocument/2006/relationships/slide" Target="slides/slide1449.xml"/><Relationship Id="rId1548" Type="http://schemas.openxmlformats.org/officeDocument/2006/relationships/slide" Target="slides/slide1547.xml"/><Relationship Id="rId1755" Type="http://schemas.openxmlformats.org/officeDocument/2006/relationships/slide" Target="slides/slide1754.xml"/><Relationship Id="rId1103" Type="http://schemas.openxmlformats.org/officeDocument/2006/relationships/slide" Target="slides/slide1102.xml"/><Relationship Id="rId1310" Type="http://schemas.openxmlformats.org/officeDocument/2006/relationships/slide" Target="slides/slide1309.xml"/><Relationship Id="rId1408" Type="http://schemas.openxmlformats.org/officeDocument/2006/relationships/slide" Target="slides/slide1407.xml"/><Relationship Id="rId1962" Type="http://schemas.openxmlformats.org/officeDocument/2006/relationships/slide" Target="slides/slide1961.xml"/><Relationship Id="rId47" Type="http://schemas.openxmlformats.org/officeDocument/2006/relationships/slide" Target="slides/slide46.xml"/><Relationship Id="rId1615" Type="http://schemas.openxmlformats.org/officeDocument/2006/relationships/slide" Target="slides/slide1614.xml"/><Relationship Id="rId1822" Type="http://schemas.openxmlformats.org/officeDocument/2006/relationships/slide" Target="slides/slide1821.xml"/><Relationship Id="rId196" Type="http://schemas.openxmlformats.org/officeDocument/2006/relationships/slide" Target="slides/slide195.xml"/><Relationship Id="rId263" Type="http://schemas.openxmlformats.org/officeDocument/2006/relationships/slide" Target="slides/slide262.xml"/><Relationship Id="rId470" Type="http://schemas.openxmlformats.org/officeDocument/2006/relationships/slide" Target="slides/slide469.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775" Type="http://schemas.openxmlformats.org/officeDocument/2006/relationships/slide" Target="slides/slide774.xml"/><Relationship Id="rId982" Type="http://schemas.openxmlformats.org/officeDocument/2006/relationships/slide" Target="slides/slide981.xml"/><Relationship Id="rId1198" Type="http://schemas.openxmlformats.org/officeDocument/2006/relationships/slide" Target="slides/slide1197.xml"/><Relationship Id="rId428" Type="http://schemas.openxmlformats.org/officeDocument/2006/relationships/slide" Target="slides/slide427.xml"/><Relationship Id="rId635" Type="http://schemas.openxmlformats.org/officeDocument/2006/relationships/slide" Target="slides/slide634.xml"/><Relationship Id="rId842" Type="http://schemas.openxmlformats.org/officeDocument/2006/relationships/slide" Target="slides/slide841.xml"/><Relationship Id="rId1058" Type="http://schemas.openxmlformats.org/officeDocument/2006/relationships/slide" Target="slides/slide1057.xml"/><Relationship Id="rId1265" Type="http://schemas.openxmlformats.org/officeDocument/2006/relationships/slide" Target="slides/slide1264.xml"/><Relationship Id="rId1472" Type="http://schemas.openxmlformats.org/officeDocument/2006/relationships/slide" Target="slides/slide1471.xml"/><Relationship Id="rId702" Type="http://schemas.openxmlformats.org/officeDocument/2006/relationships/slide" Target="slides/slide701.xml"/><Relationship Id="rId1125" Type="http://schemas.openxmlformats.org/officeDocument/2006/relationships/slide" Target="slides/slide1124.xml"/><Relationship Id="rId1332" Type="http://schemas.openxmlformats.org/officeDocument/2006/relationships/slide" Target="slides/slide1331.xml"/><Relationship Id="rId1777" Type="http://schemas.openxmlformats.org/officeDocument/2006/relationships/slide" Target="slides/slide1776.xml"/><Relationship Id="rId69" Type="http://schemas.openxmlformats.org/officeDocument/2006/relationships/slide" Target="slides/slide68.xml"/><Relationship Id="rId1637" Type="http://schemas.openxmlformats.org/officeDocument/2006/relationships/slide" Target="slides/slide1636.xml"/><Relationship Id="rId1844" Type="http://schemas.openxmlformats.org/officeDocument/2006/relationships/slide" Target="slides/slide1843.xml"/><Relationship Id="rId1704" Type="http://schemas.openxmlformats.org/officeDocument/2006/relationships/slide" Target="slides/slide1703.xml"/><Relationship Id="rId285" Type="http://schemas.openxmlformats.org/officeDocument/2006/relationships/slide" Target="slides/slide284.xml"/><Relationship Id="rId1911" Type="http://schemas.openxmlformats.org/officeDocument/2006/relationships/slide" Target="slides/slide1910.xml"/><Relationship Id="rId492" Type="http://schemas.openxmlformats.org/officeDocument/2006/relationships/slide" Target="slides/slide491.xml"/><Relationship Id="rId797" Type="http://schemas.openxmlformats.org/officeDocument/2006/relationships/slide" Target="slides/slide796.xml"/><Relationship Id="rId145" Type="http://schemas.openxmlformats.org/officeDocument/2006/relationships/slide" Target="slides/slide144.xml"/><Relationship Id="rId352" Type="http://schemas.openxmlformats.org/officeDocument/2006/relationships/slide" Target="slides/slide351.xml"/><Relationship Id="rId1287" Type="http://schemas.openxmlformats.org/officeDocument/2006/relationships/slide" Target="slides/slide1286.xml"/><Relationship Id="rId212" Type="http://schemas.openxmlformats.org/officeDocument/2006/relationships/slide" Target="slides/slide211.xml"/><Relationship Id="rId657" Type="http://schemas.openxmlformats.org/officeDocument/2006/relationships/slide" Target="slides/slide656.xml"/><Relationship Id="rId864" Type="http://schemas.openxmlformats.org/officeDocument/2006/relationships/slide" Target="slides/slide863.xml"/><Relationship Id="rId1494" Type="http://schemas.openxmlformats.org/officeDocument/2006/relationships/slide" Target="slides/slide1493.xml"/><Relationship Id="rId1799" Type="http://schemas.openxmlformats.org/officeDocument/2006/relationships/slide" Target="slides/slide1798.xml"/><Relationship Id="rId517" Type="http://schemas.openxmlformats.org/officeDocument/2006/relationships/slide" Target="slides/slide516.xml"/><Relationship Id="rId724" Type="http://schemas.openxmlformats.org/officeDocument/2006/relationships/slide" Target="slides/slide723.xml"/><Relationship Id="rId931" Type="http://schemas.openxmlformats.org/officeDocument/2006/relationships/slide" Target="slides/slide930.xml"/><Relationship Id="rId1147" Type="http://schemas.openxmlformats.org/officeDocument/2006/relationships/slide" Target="slides/slide1146.xml"/><Relationship Id="rId1354" Type="http://schemas.openxmlformats.org/officeDocument/2006/relationships/slide" Target="slides/slide1353.xml"/><Relationship Id="rId1561" Type="http://schemas.openxmlformats.org/officeDocument/2006/relationships/slide" Target="slides/slide1560.xml"/><Relationship Id="rId60" Type="http://schemas.openxmlformats.org/officeDocument/2006/relationships/slide" Target="slides/slide59.xml"/><Relationship Id="rId1007" Type="http://schemas.openxmlformats.org/officeDocument/2006/relationships/slide" Target="slides/slide1006.xml"/><Relationship Id="rId1214" Type="http://schemas.openxmlformats.org/officeDocument/2006/relationships/slide" Target="slides/slide1213.xml"/><Relationship Id="rId1421" Type="http://schemas.openxmlformats.org/officeDocument/2006/relationships/slide" Target="slides/slide1420.xml"/><Relationship Id="rId1659" Type="http://schemas.openxmlformats.org/officeDocument/2006/relationships/slide" Target="slides/slide1658.xml"/><Relationship Id="rId1866" Type="http://schemas.openxmlformats.org/officeDocument/2006/relationships/slide" Target="slides/slide1865.xml"/><Relationship Id="rId1519" Type="http://schemas.openxmlformats.org/officeDocument/2006/relationships/slide" Target="slides/slide1518.xml"/><Relationship Id="rId1726" Type="http://schemas.openxmlformats.org/officeDocument/2006/relationships/slide" Target="slides/slide1725.xml"/><Relationship Id="rId1933" Type="http://schemas.openxmlformats.org/officeDocument/2006/relationships/slide" Target="slides/slide1932.xml"/><Relationship Id="rId18" Type="http://schemas.openxmlformats.org/officeDocument/2006/relationships/slide" Target="slides/slide17.xml"/><Relationship Id="rId167" Type="http://schemas.openxmlformats.org/officeDocument/2006/relationships/slide" Target="slides/slide166.xml"/><Relationship Id="rId374" Type="http://schemas.openxmlformats.org/officeDocument/2006/relationships/slide" Target="slides/slide373.xml"/><Relationship Id="rId581" Type="http://schemas.openxmlformats.org/officeDocument/2006/relationships/slide" Target="slides/slide580.xml"/><Relationship Id="rId234" Type="http://schemas.openxmlformats.org/officeDocument/2006/relationships/slide" Target="slides/slide233.xml"/><Relationship Id="rId679" Type="http://schemas.openxmlformats.org/officeDocument/2006/relationships/slide" Target="slides/slide678.xml"/><Relationship Id="rId886" Type="http://schemas.openxmlformats.org/officeDocument/2006/relationships/slide" Target="slides/slide885.xml"/><Relationship Id="rId2" Type="http://schemas.openxmlformats.org/officeDocument/2006/relationships/slide" Target="slides/slide1.xml"/><Relationship Id="rId441" Type="http://schemas.openxmlformats.org/officeDocument/2006/relationships/slide" Target="slides/slide440.xml"/><Relationship Id="rId539" Type="http://schemas.openxmlformats.org/officeDocument/2006/relationships/slide" Target="slides/slide538.xml"/><Relationship Id="rId746" Type="http://schemas.openxmlformats.org/officeDocument/2006/relationships/slide" Target="slides/slide745.xml"/><Relationship Id="rId1071" Type="http://schemas.openxmlformats.org/officeDocument/2006/relationships/slide" Target="slides/slide1070.xml"/><Relationship Id="rId1169" Type="http://schemas.openxmlformats.org/officeDocument/2006/relationships/slide" Target="slides/slide1168.xml"/><Relationship Id="rId1376" Type="http://schemas.openxmlformats.org/officeDocument/2006/relationships/slide" Target="slides/slide1375.xml"/><Relationship Id="rId1583" Type="http://schemas.openxmlformats.org/officeDocument/2006/relationships/slide" Target="slides/slide1582.xml"/><Relationship Id="rId301" Type="http://schemas.openxmlformats.org/officeDocument/2006/relationships/slide" Target="slides/slide300.xml"/><Relationship Id="rId953" Type="http://schemas.openxmlformats.org/officeDocument/2006/relationships/slide" Target="slides/slide952.xml"/><Relationship Id="rId1029" Type="http://schemas.openxmlformats.org/officeDocument/2006/relationships/slide" Target="slides/slide1028.xml"/><Relationship Id="rId1236" Type="http://schemas.openxmlformats.org/officeDocument/2006/relationships/slide" Target="slides/slide1235.xml"/><Relationship Id="rId1790" Type="http://schemas.openxmlformats.org/officeDocument/2006/relationships/slide" Target="slides/slide1789.xml"/><Relationship Id="rId1888" Type="http://schemas.openxmlformats.org/officeDocument/2006/relationships/slide" Target="slides/slide1887.xml"/><Relationship Id="rId82" Type="http://schemas.openxmlformats.org/officeDocument/2006/relationships/slide" Target="slides/slide81.xml"/><Relationship Id="rId606" Type="http://schemas.openxmlformats.org/officeDocument/2006/relationships/slide" Target="slides/slide605.xml"/><Relationship Id="rId813" Type="http://schemas.openxmlformats.org/officeDocument/2006/relationships/slide" Target="slides/slide812.xml"/><Relationship Id="rId1443" Type="http://schemas.openxmlformats.org/officeDocument/2006/relationships/slide" Target="slides/slide1442.xml"/><Relationship Id="rId1650" Type="http://schemas.openxmlformats.org/officeDocument/2006/relationships/slide" Target="slides/slide1649.xml"/><Relationship Id="rId1748" Type="http://schemas.openxmlformats.org/officeDocument/2006/relationships/slide" Target="slides/slide1747.xml"/><Relationship Id="rId1303" Type="http://schemas.openxmlformats.org/officeDocument/2006/relationships/slide" Target="slides/slide1302.xml"/><Relationship Id="rId1510" Type="http://schemas.openxmlformats.org/officeDocument/2006/relationships/slide" Target="slides/slide1509.xml"/><Relationship Id="rId1955" Type="http://schemas.openxmlformats.org/officeDocument/2006/relationships/slide" Target="slides/slide1954.xml"/><Relationship Id="rId1608" Type="http://schemas.openxmlformats.org/officeDocument/2006/relationships/slide" Target="slides/slide1607.xml"/><Relationship Id="rId1815" Type="http://schemas.openxmlformats.org/officeDocument/2006/relationships/slide" Target="slides/slide1814.xml"/><Relationship Id="rId189" Type="http://schemas.openxmlformats.org/officeDocument/2006/relationships/slide" Target="slides/slide188.xml"/><Relationship Id="rId396" Type="http://schemas.openxmlformats.org/officeDocument/2006/relationships/slide" Target="slides/slide395.xml"/><Relationship Id="rId256" Type="http://schemas.openxmlformats.org/officeDocument/2006/relationships/slide" Target="slides/slide255.xml"/><Relationship Id="rId463" Type="http://schemas.openxmlformats.org/officeDocument/2006/relationships/slide" Target="slides/slide462.xml"/><Relationship Id="rId670" Type="http://schemas.openxmlformats.org/officeDocument/2006/relationships/slide" Target="slides/slide669.xml"/><Relationship Id="rId1093" Type="http://schemas.openxmlformats.org/officeDocument/2006/relationships/slide" Target="slides/slide1092.xml"/><Relationship Id="rId116" Type="http://schemas.openxmlformats.org/officeDocument/2006/relationships/slide" Target="slides/slide115.xml"/><Relationship Id="rId323" Type="http://schemas.openxmlformats.org/officeDocument/2006/relationships/slide" Target="slides/slide322.xml"/><Relationship Id="rId530" Type="http://schemas.openxmlformats.org/officeDocument/2006/relationships/slide" Target="slides/slide529.xml"/><Relationship Id="rId768" Type="http://schemas.openxmlformats.org/officeDocument/2006/relationships/slide" Target="slides/slide767.xml"/><Relationship Id="rId975" Type="http://schemas.openxmlformats.org/officeDocument/2006/relationships/slide" Target="slides/slide974.xml"/><Relationship Id="rId1160" Type="http://schemas.openxmlformats.org/officeDocument/2006/relationships/slide" Target="slides/slide1159.xml"/><Relationship Id="rId1398" Type="http://schemas.openxmlformats.org/officeDocument/2006/relationships/slide" Target="slides/slide1397.xml"/><Relationship Id="rId628" Type="http://schemas.openxmlformats.org/officeDocument/2006/relationships/slide" Target="slides/slide627.xml"/><Relationship Id="rId835" Type="http://schemas.openxmlformats.org/officeDocument/2006/relationships/slide" Target="slides/slide834.xml"/><Relationship Id="rId1258" Type="http://schemas.openxmlformats.org/officeDocument/2006/relationships/slide" Target="slides/slide1257.xml"/><Relationship Id="rId1465" Type="http://schemas.openxmlformats.org/officeDocument/2006/relationships/slide" Target="slides/slide1464.xml"/><Relationship Id="rId1672" Type="http://schemas.openxmlformats.org/officeDocument/2006/relationships/slide" Target="slides/slide1671.xml"/><Relationship Id="rId1020" Type="http://schemas.openxmlformats.org/officeDocument/2006/relationships/slide" Target="slides/slide1019.xml"/><Relationship Id="rId1118" Type="http://schemas.openxmlformats.org/officeDocument/2006/relationships/slide" Target="slides/slide1117.xml"/><Relationship Id="rId1325" Type="http://schemas.openxmlformats.org/officeDocument/2006/relationships/slide" Target="slides/slide1324.xml"/><Relationship Id="rId1532" Type="http://schemas.openxmlformats.org/officeDocument/2006/relationships/slide" Target="slides/slide1531.xml"/><Relationship Id="rId902" Type="http://schemas.openxmlformats.org/officeDocument/2006/relationships/slide" Target="slides/slide901.xml"/><Relationship Id="rId1837" Type="http://schemas.openxmlformats.org/officeDocument/2006/relationships/slide" Target="slides/slide1836.xml"/><Relationship Id="rId31" Type="http://schemas.openxmlformats.org/officeDocument/2006/relationships/slide" Target="slides/slide30.xml"/><Relationship Id="rId180" Type="http://schemas.openxmlformats.org/officeDocument/2006/relationships/slide" Target="slides/slide179.xml"/><Relationship Id="rId278" Type="http://schemas.openxmlformats.org/officeDocument/2006/relationships/slide" Target="slides/slide277.xml"/><Relationship Id="rId1904" Type="http://schemas.openxmlformats.org/officeDocument/2006/relationships/slide" Target="slides/slide1903.xml"/><Relationship Id="rId485" Type="http://schemas.openxmlformats.org/officeDocument/2006/relationships/slide" Target="slides/slide484.xml"/><Relationship Id="rId692" Type="http://schemas.openxmlformats.org/officeDocument/2006/relationships/slide" Target="slides/slide691.xml"/><Relationship Id="rId138" Type="http://schemas.openxmlformats.org/officeDocument/2006/relationships/slide" Target="slides/slide137.xml"/><Relationship Id="rId345" Type="http://schemas.openxmlformats.org/officeDocument/2006/relationships/slide" Target="slides/slide344.xml"/><Relationship Id="rId552" Type="http://schemas.openxmlformats.org/officeDocument/2006/relationships/slide" Target="slides/slide551.xml"/><Relationship Id="rId997" Type="http://schemas.openxmlformats.org/officeDocument/2006/relationships/slide" Target="slides/slide996.xml"/><Relationship Id="rId1182" Type="http://schemas.openxmlformats.org/officeDocument/2006/relationships/slide" Target="slides/slide1181.xml"/><Relationship Id="rId205" Type="http://schemas.openxmlformats.org/officeDocument/2006/relationships/slide" Target="slides/slide204.xml"/><Relationship Id="rId412" Type="http://schemas.openxmlformats.org/officeDocument/2006/relationships/slide" Target="slides/slide411.xml"/><Relationship Id="rId857" Type="http://schemas.openxmlformats.org/officeDocument/2006/relationships/slide" Target="slides/slide856.xml"/><Relationship Id="rId1042" Type="http://schemas.openxmlformats.org/officeDocument/2006/relationships/slide" Target="slides/slide1041.xml"/><Relationship Id="rId1487" Type="http://schemas.openxmlformats.org/officeDocument/2006/relationships/slide" Target="slides/slide1486.xml"/><Relationship Id="rId1694" Type="http://schemas.openxmlformats.org/officeDocument/2006/relationships/slide" Target="slides/slide1693.xml"/><Relationship Id="rId717" Type="http://schemas.openxmlformats.org/officeDocument/2006/relationships/slide" Target="slides/slide716.xml"/><Relationship Id="rId924" Type="http://schemas.openxmlformats.org/officeDocument/2006/relationships/slide" Target="slides/slide923.xml"/><Relationship Id="rId1347" Type="http://schemas.openxmlformats.org/officeDocument/2006/relationships/slide" Target="slides/slide1346.xml"/><Relationship Id="rId1554" Type="http://schemas.openxmlformats.org/officeDocument/2006/relationships/slide" Target="slides/slide1553.xml"/><Relationship Id="rId1761" Type="http://schemas.openxmlformats.org/officeDocument/2006/relationships/slide" Target="slides/slide1760.xml"/><Relationship Id="rId53" Type="http://schemas.openxmlformats.org/officeDocument/2006/relationships/slide" Target="slides/slide52.xml"/><Relationship Id="rId1207" Type="http://schemas.openxmlformats.org/officeDocument/2006/relationships/slide" Target="slides/slide1206.xml"/><Relationship Id="rId1414" Type="http://schemas.openxmlformats.org/officeDocument/2006/relationships/slide" Target="slides/slide1413.xml"/><Relationship Id="rId1621" Type="http://schemas.openxmlformats.org/officeDocument/2006/relationships/slide" Target="slides/slide1620.xml"/><Relationship Id="rId1859" Type="http://schemas.openxmlformats.org/officeDocument/2006/relationships/slide" Target="slides/slide1858.xml"/><Relationship Id="rId1719" Type="http://schemas.openxmlformats.org/officeDocument/2006/relationships/slide" Target="slides/slide1718.xml"/><Relationship Id="rId1926" Type="http://schemas.openxmlformats.org/officeDocument/2006/relationships/slide" Target="slides/slide1925.xml"/><Relationship Id="rId367" Type="http://schemas.openxmlformats.org/officeDocument/2006/relationships/slide" Target="slides/slide366.xml"/><Relationship Id="rId574" Type="http://schemas.openxmlformats.org/officeDocument/2006/relationships/slide" Target="slides/slide573.xml"/><Relationship Id="rId227" Type="http://schemas.openxmlformats.org/officeDocument/2006/relationships/slide" Target="slides/slide226.xml"/><Relationship Id="rId781" Type="http://schemas.openxmlformats.org/officeDocument/2006/relationships/slide" Target="slides/slide780.xml"/><Relationship Id="rId879" Type="http://schemas.openxmlformats.org/officeDocument/2006/relationships/slide" Target="slides/slide87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D4ADA2-F976-408B-AD0B-BC3D19B21A3A}"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4ADA2-F976-408B-AD0B-BC3D19B21A3A}"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4ADA2-F976-408B-AD0B-BC3D19B21A3A}"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D4ADA2-F976-408B-AD0B-BC3D19B21A3A}"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D4ADA2-F976-408B-AD0B-BC3D19B21A3A}" type="datetimeFigureOut">
              <a:rPr lang="en-US" smtClean="0"/>
              <a:pPr/>
              <a:t>10/5/2015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D4ADA2-F976-408B-AD0B-BC3D19B21A3A}"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D4ADA2-F976-408B-AD0B-BC3D19B21A3A}" type="datetimeFigureOut">
              <a:rPr lang="en-US" smtClean="0"/>
              <a:pPr/>
              <a:t>10/5/2015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D4ADA2-F976-408B-AD0B-BC3D19B21A3A}" type="datetimeFigureOut">
              <a:rPr lang="en-US" smtClean="0"/>
              <a:pPr/>
              <a:t>10/5/2015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4ADA2-F976-408B-AD0B-BC3D19B21A3A}" type="datetimeFigureOut">
              <a:rPr lang="en-US" smtClean="0"/>
              <a:pPr/>
              <a:t>10/5/2015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4ADA2-F976-408B-AD0B-BC3D19B21A3A}"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D4ADA2-F976-408B-AD0B-BC3D19B21A3A}" type="datetimeFigureOut">
              <a:rPr lang="en-US" smtClean="0"/>
              <a:pPr/>
              <a:t>10/5/2015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8D22B1-2657-4987-BB3B-B22B7D90C139}" type="slidenum">
              <a:rPr lang="en-US" smtClean="0"/>
              <a:pPr/>
              <a:t>‹#›</a:t>
            </a:fld>
            <a:endParaRPr lang="en-US"/>
          </a:p>
        </p:txBody>
      </p:sp>
    </p:spTree>
  </p:cSld>
  <p:clrMapOvr>
    <a:masterClrMapping/>
  </p:clrMapOvr>
  <p:transition spd="slow" advClick="0" advTm="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4ADA2-F976-408B-AD0B-BC3D19B21A3A}" type="datetimeFigureOut">
              <a:rPr lang="en-US" smtClean="0"/>
              <a:pPr/>
              <a:t>10/5/2015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D22B1-2657-4987-BB3B-B22B7D90C1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2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4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5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6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jpeg"/><Relationship Id="rId7" Type="http://schemas.openxmlformats.org/officeDocument/2006/relationships/image" Target="../media/image2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13.jpeg"/><Relationship Id="rId4" Type="http://schemas.openxmlformats.org/officeDocument/2006/relationships/image" Target="../media/image23.jpeg"/><Relationship Id="rId9" Type="http://schemas.openxmlformats.org/officeDocument/2006/relationships/image" Target="../media/image17.png"/></Relationships>
</file>

<file path=ppt/slides/_rels/slide10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8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8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8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8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9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0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14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14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14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14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29.jpeg"/></Relationships>
</file>

<file path=ppt/slides/_rels/slide14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4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4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4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29.jpeg"/></Relationships>
</file>

<file path=ppt/slides/_rels/slide144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5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6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7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7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7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8.jpeg"/><Relationship Id="rId7" Type="http://schemas.openxmlformats.org/officeDocument/2006/relationships/image" Target="../media/image34.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1.jpeg"/><Relationship Id="rId4" Type="http://schemas.openxmlformats.org/officeDocument/2006/relationships/image" Target="../media/image29.jpeg"/></Relationships>
</file>

<file path=ppt/slides/_rels/slide1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gif"/></Relationships>
</file>

<file path=ppt/slides/_rels/slide5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59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gif"/></Relationships>
</file>

<file path=ppt/slides/_rels/slide6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0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gif"/></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gif"/></Relationships>
</file>

<file path=ppt/slides/_rels/slide6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gif"/></Relationships>
</file>

<file path=ppt/slides/_rels/slide6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gif"/></Relationships>
</file>

<file path=ppt/slides/_rels/slide6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gif"/></Relationships>
</file>

<file path=ppt/slides/_rels/slide6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jpeg"/><Relationship Id="rId4" Type="http://schemas.openxmlformats.org/officeDocument/2006/relationships/image" Target="../media/image12.jpeg"/></Relationships>
</file>

<file path=ppt/slides/_rels/slide73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4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5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5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5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5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5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5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6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8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8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8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8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8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8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8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8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8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79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0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2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3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7.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4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0.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2.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3.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7.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5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6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3.jpeg"/><Relationship Id="rId4" Type="http://schemas.openxmlformats.org/officeDocument/2006/relationships/image" Target="../media/image12.jpeg"/></Relationships>
</file>

<file path=ppt/slides/_rels/slide8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8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8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86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86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86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3.jpeg"/></Relationships>
</file>

<file path=ppt/slides/_rels/slide8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7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8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89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0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3.jpeg"/><Relationship Id="rId7" Type="http://schemas.openxmlformats.org/officeDocument/2006/relationships/image" Target="../media/image20.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5.jpeg"/></Relationships>
</file>

<file path=ppt/slides/_rels/slide9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4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6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6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eg"/></Relationships>
</file>

<file path=ppt/slides/_rels/slide9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0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0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ock-photo-chinese-ancient-palace-building-in-classic-ming-dynasty-architecture-in-chengde-china-putuo-237513562.jpg"/>
          <p:cNvPicPr>
            <a:picLocks noChangeAspect="1"/>
          </p:cNvPicPr>
          <p:nvPr/>
        </p:nvPicPr>
        <p:blipFill>
          <a:blip r:embed="rId2"/>
          <a:srcRect b="6667"/>
          <a:stretch>
            <a:fillRect/>
          </a:stretch>
        </p:blipFill>
        <p:spPr>
          <a:xfrm>
            <a:off x="0" y="0"/>
            <a:ext cx="9144000" cy="6858000"/>
          </a:xfrm>
          <a:prstGeom prst="rect">
            <a:avLst/>
          </a:prstGeom>
        </p:spPr>
      </p:pic>
      <p:pic>
        <p:nvPicPr>
          <p:cNvPr id="12" name="Picture 11" descr="cartoon-main.jpg"/>
          <p:cNvPicPr>
            <a:picLocks noChangeAspect="1"/>
          </p:cNvPicPr>
          <p:nvPr/>
        </p:nvPicPr>
        <p:blipFill>
          <a:blip r:embed="rId3"/>
          <a:stretch>
            <a:fillRect/>
          </a:stretch>
        </p:blipFill>
        <p:spPr>
          <a:xfrm>
            <a:off x="0" y="2743200"/>
            <a:ext cx="3124200" cy="4114800"/>
          </a:xfrm>
          <a:prstGeom prst="rect">
            <a:avLst/>
          </a:prstGeom>
        </p:spPr>
      </p:pic>
      <p:pic>
        <p:nvPicPr>
          <p:cNvPr id="13" name="Picture 12" descr="f137ad0bef1a805c6da02980b2ef3d78.jpg"/>
          <p:cNvPicPr>
            <a:picLocks noChangeAspect="1"/>
          </p:cNvPicPr>
          <p:nvPr/>
        </p:nvPicPr>
        <p:blipFill>
          <a:blip r:embed="rId4"/>
          <a:stretch>
            <a:fillRect/>
          </a:stretch>
        </p:blipFill>
        <p:spPr>
          <a:xfrm>
            <a:off x="6019800" y="2590800"/>
            <a:ext cx="3276600" cy="4267200"/>
          </a:xfrm>
          <a:prstGeom prst="rect">
            <a:avLst/>
          </a:prstGeom>
        </p:spPr>
      </p:pic>
      <p:pic>
        <p:nvPicPr>
          <p:cNvPr id="14" name="Picture 13" descr="images-10.jpg"/>
          <p:cNvPicPr>
            <a:picLocks noChangeAspect="1"/>
          </p:cNvPicPr>
          <p:nvPr/>
        </p:nvPicPr>
        <p:blipFill>
          <a:blip r:embed="rId5"/>
          <a:srcRect l="13704" r="21199"/>
          <a:stretch>
            <a:fillRect/>
          </a:stretch>
        </p:blipFill>
        <p:spPr>
          <a:xfrm>
            <a:off x="3810000" y="2438401"/>
            <a:ext cx="1600200" cy="4419600"/>
          </a:xfrm>
          <a:prstGeom prst="rect">
            <a:avLst/>
          </a:prstGeom>
        </p:spPr>
      </p:pic>
      <p:sp>
        <p:nvSpPr>
          <p:cNvPr id="15" name="Rounded Rectangular Callout 14"/>
          <p:cNvSpPr/>
          <p:nvPr/>
        </p:nvSpPr>
        <p:spPr>
          <a:xfrm>
            <a:off x="2438400" y="0"/>
            <a:ext cx="4419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AS I THE EMPEROR OF CHINA I ENCOURGE FISH FARMING AND GROWING CROPS.I ALSO RESPECT TRADITIONS AND INSTITUTIONS TO BRING STABILITY TO CHINA.</a:t>
            </a:r>
            <a:endParaRPr lang="en-US" dirty="0"/>
          </a:p>
        </p:txBody>
      </p:sp>
      <p:pic>
        <p:nvPicPr>
          <p:cNvPr id="16" name="Picture 15" descr="7TaKEbMbc.jpeg"/>
          <p:cNvPicPr>
            <a:picLocks noChangeAspect="1"/>
          </p:cNvPicPr>
          <p:nvPr/>
        </p:nvPicPr>
        <p:blipFill>
          <a:blip r:embed="rId6" cstate="print"/>
          <a:srcRect l="2049" t="9524" r="3279" b="4762"/>
          <a:stretch>
            <a:fillRect/>
          </a:stretch>
        </p:blipFill>
        <p:spPr>
          <a:xfrm>
            <a:off x="2590800" y="0"/>
            <a:ext cx="990600" cy="609600"/>
          </a:xfrm>
          <a:prstGeom prst="rect">
            <a:avLst/>
          </a:prstGeom>
        </p:spPr>
      </p:pic>
      <p:pic>
        <p:nvPicPr>
          <p:cNvPr id="17" name="Picture 16" descr="10830731_10155047180850125_444540913393765434_o1-1024x689.png"/>
          <p:cNvPicPr>
            <a:picLocks noChangeAspect="1"/>
          </p:cNvPicPr>
          <p:nvPr/>
        </p:nvPicPr>
        <p:blipFill>
          <a:blip r:embed="rId7" cstate="print"/>
          <a:srcRect r="53333"/>
          <a:stretch>
            <a:fillRect/>
          </a:stretch>
        </p:blipFill>
        <p:spPr>
          <a:xfrm>
            <a:off x="3657600" y="0"/>
            <a:ext cx="838200" cy="609600"/>
          </a:xfrm>
          <a:prstGeom prst="rect">
            <a:avLst/>
          </a:prstGeom>
        </p:spPr>
      </p:pic>
      <p:pic>
        <p:nvPicPr>
          <p:cNvPr id="18" name="Picture 17" descr="Chinese-character-for-listen.png"/>
          <p:cNvPicPr>
            <a:picLocks noChangeAspect="1"/>
          </p:cNvPicPr>
          <p:nvPr/>
        </p:nvPicPr>
        <p:blipFill>
          <a:blip r:embed="rId8" cstate="print"/>
          <a:srcRect l="11011" t="6832" r="5309" b="7768"/>
          <a:stretch>
            <a:fillRect/>
          </a:stretch>
        </p:blipFill>
        <p:spPr>
          <a:xfrm>
            <a:off x="5867400" y="0"/>
            <a:ext cx="838200" cy="609600"/>
          </a:xfrm>
          <a:prstGeom prst="rect">
            <a:avLst/>
          </a:prstGeom>
        </p:spPr>
      </p:pic>
      <p:pic>
        <p:nvPicPr>
          <p:cNvPr id="19" name="Picture 18" descr="download.png"/>
          <p:cNvPicPr>
            <a:picLocks noChangeAspect="1"/>
          </p:cNvPicPr>
          <p:nvPr/>
        </p:nvPicPr>
        <p:blipFill>
          <a:blip r:embed="rId9"/>
          <a:srcRect l="8727" t="8743" r="9818" b="21311"/>
          <a:stretch>
            <a:fillRect/>
          </a:stretch>
        </p:blipFill>
        <p:spPr>
          <a:xfrm>
            <a:off x="4724400" y="0"/>
            <a:ext cx="9906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107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7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7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7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8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8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09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09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0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0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3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4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5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5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6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6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7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7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8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8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19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19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0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0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3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4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5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5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6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6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7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7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8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8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29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29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0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0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3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4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4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5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5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6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6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7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7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8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8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8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smtClean="0">
                <a:solidFill>
                  <a:srgbClr val="FFFF00"/>
                </a:solidFill>
              </a:rPr>
              <a:t>Later in Hungwu’s rule, however, when problems developed, Hongwu became a ruthless tyrant. Suspecting plots against his rule everywhere , he conducted purges of the government, killing thousands of officials.</a:t>
            </a:r>
            <a:endParaRPr lang="en-US" sz="40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90678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88392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8534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83058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83820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8105775"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8153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79248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79248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76962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7696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7496175"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74676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72390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70866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68580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6629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63246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6248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60960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60198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7912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7150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5626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5626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334000" y="4495800"/>
            <a:ext cx="504825" cy="685800"/>
          </a:xfrm>
          <a:prstGeom prst="rect">
            <a:avLst/>
          </a:prstGeom>
        </p:spPr>
      </p:pic>
      <p:sp>
        <p:nvSpPr>
          <p:cNvPr id="9" name="Rounded Rectangular Callout 8"/>
          <p:cNvSpPr/>
          <p:nvPr/>
        </p:nvSpPr>
        <p:spPr>
          <a:xfrm>
            <a:off x="9448800" y="6096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SING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9753600" y="6096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4495800" y="1828800"/>
            <a:ext cx="2133600" cy="2209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CAN YOU PLEASE  SIGN THIS EMPEROR HUNGWU </a:t>
            </a:r>
          </a:p>
          <a:p>
            <a:pPr algn="ctr"/>
            <a:r>
              <a:rPr lang="en-US" dirty="0" smtClean="0"/>
              <a:t>SIR.</a:t>
            </a:r>
            <a:endParaRPr lang="en-US" dirty="0"/>
          </a:p>
        </p:txBody>
      </p:sp>
      <p:pic>
        <p:nvPicPr>
          <p:cNvPr id="10" name="Picture 9" descr="7TaKEbMbc.jpeg"/>
          <p:cNvPicPr>
            <a:picLocks noChangeAspect="1"/>
          </p:cNvPicPr>
          <p:nvPr/>
        </p:nvPicPr>
        <p:blipFill>
          <a:blip r:embed="rId5" cstate="print"/>
          <a:srcRect l="1230" t="7143" r="2869" b="4762"/>
          <a:stretch>
            <a:fillRect/>
          </a:stretch>
        </p:blipFill>
        <p:spPr>
          <a:xfrm>
            <a:off x="4800600" y="1828800"/>
            <a:ext cx="16002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1371600" y="1905000"/>
            <a:ext cx="21336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0" name="Picture 9" descr="7TaKEbMbc.jpeg"/>
          <p:cNvPicPr>
            <a:picLocks noChangeAspect="1"/>
          </p:cNvPicPr>
          <p:nvPr/>
        </p:nvPicPr>
        <p:blipFill>
          <a:blip r:embed="rId5" cstate="print"/>
          <a:srcRect l="56031" t="7143" r="2869" b="4762"/>
          <a:stretch>
            <a:fillRect/>
          </a:stretch>
        </p:blipFill>
        <p:spPr>
          <a:xfrm>
            <a:off x="2057400" y="1905000"/>
            <a:ext cx="685800" cy="685800"/>
          </a:xfrm>
          <a:prstGeom prst="rect">
            <a:avLst/>
          </a:prstGeom>
        </p:spPr>
      </p:pic>
      <p:pic>
        <p:nvPicPr>
          <p:cNvPr id="11" name="Picture 10" descr="download (4).jpg"/>
          <p:cNvPicPr>
            <a:picLocks noChangeAspect="1"/>
          </p:cNvPicPr>
          <p:nvPr/>
        </p:nvPicPr>
        <p:blipFill>
          <a:blip r:embed="rId6"/>
          <a:srcRect l="13333" t="6818" r="20000" b="9091"/>
          <a:stretch>
            <a:fillRect/>
          </a:stretch>
        </p:blipFill>
        <p:spPr>
          <a:xfrm>
            <a:off x="1447800" y="3810000"/>
            <a:ext cx="1828800" cy="3048000"/>
          </a:xfrm>
          <a:prstGeom prst="rect">
            <a:avLst/>
          </a:prstGeom>
        </p:spPr>
      </p:pic>
      <p:sp>
        <p:nvSpPr>
          <p:cNvPr id="8" name="TextBox 7"/>
          <p:cNvSpPr txBox="1"/>
          <p:nvPr/>
        </p:nvSpPr>
        <p:spPr>
          <a:xfrm>
            <a:off x="1447800" y="2743200"/>
            <a:ext cx="3048000" cy="400110"/>
          </a:xfrm>
          <a:prstGeom prst="rect">
            <a:avLst/>
          </a:prstGeom>
          <a:noFill/>
        </p:spPr>
        <p:txBody>
          <a:bodyPr wrap="square" rtlCol="0">
            <a:spAutoFit/>
          </a:bodyPr>
          <a:lstStyle/>
          <a:p>
            <a:r>
              <a:rPr lang="en-US" sz="2000" dirty="0" smtClean="0"/>
              <a:t>SURE COME HERE</a:t>
            </a:r>
            <a:endParaRPr lang="en-US" sz="2000" dirty="0"/>
          </a:p>
        </p:txBody>
      </p:sp>
    </p:spTree>
  </p:cSld>
  <p:clrMapOvr>
    <a:masterClrMapping/>
  </p:clrMapOvr>
  <p:transition spd="slow" advClick="0" advTm="0"/>
  <p:timing>
    <p:tnLst>
      <p:par>
        <p:cTn id="1" dur="indefinite" restart="never" nodeType="tmRoot"/>
      </p:par>
    </p:tnLst>
  </p:timing>
</p:sld>
</file>

<file path=ppt/slides/slide1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5562600" y="3276600"/>
            <a:ext cx="1600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12" name="Picture 11" descr="10830731_10155047180850125_444540913393765434_o1-1024x689.png"/>
          <p:cNvPicPr>
            <a:picLocks noChangeAspect="1"/>
          </p:cNvPicPr>
          <p:nvPr/>
        </p:nvPicPr>
        <p:blipFill>
          <a:blip r:embed="rId6" cstate="print"/>
          <a:srcRect r="53333"/>
          <a:stretch>
            <a:fillRect/>
          </a:stretch>
        </p:blipFill>
        <p:spPr>
          <a:xfrm>
            <a:off x="6019800" y="3276600"/>
            <a:ext cx="685800" cy="457200"/>
          </a:xfrm>
          <a:prstGeom prst="rect">
            <a:avLst/>
          </a:prstGeom>
        </p:spPr>
      </p:pic>
      <p:sp>
        <p:nvSpPr>
          <p:cNvPr id="13" name="TextBox 12"/>
          <p:cNvSpPr txBox="1"/>
          <p:nvPr/>
        </p:nvSpPr>
        <p:spPr>
          <a:xfrm>
            <a:off x="6096000" y="3733800"/>
            <a:ext cx="457176" cy="369332"/>
          </a:xfrm>
          <a:prstGeom prst="rect">
            <a:avLst/>
          </a:prstGeom>
          <a:noFill/>
        </p:spPr>
        <p:txBody>
          <a:bodyPr wrap="none" rtlCol="0">
            <a:spAutoFit/>
          </a:bodyPr>
          <a:lstStyle/>
          <a:p>
            <a:r>
              <a:rPr lang="en-US" dirty="0" smtClean="0"/>
              <a:t>OK</a:t>
            </a:r>
            <a:endParaRPr lang="en-US" dirty="0"/>
          </a:p>
        </p:txBody>
      </p:sp>
    </p:spTree>
  </p:cSld>
  <p:clrMapOvr>
    <a:masterClrMapping/>
  </p:clrMapOvr>
  <p:transition spd="slow" advClick="0" advTm="0"/>
  <p:timing>
    <p:tnLst>
      <p:par>
        <p:cTn id="1" dur="indefinite" restart="never" nodeType="tmRoot"/>
      </p:par>
    </p:tnLst>
  </p:timing>
</p:sld>
</file>

<file path=ppt/slides/slide1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5562600" y="3276600"/>
            <a:ext cx="1600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12" name="Picture 11" descr="10830731_10155047180850125_444540913393765434_o1-1024x689.png"/>
          <p:cNvPicPr>
            <a:picLocks noChangeAspect="1"/>
          </p:cNvPicPr>
          <p:nvPr/>
        </p:nvPicPr>
        <p:blipFill>
          <a:blip r:embed="rId6" cstate="print"/>
          <a:srcRect r="53333"/>
          <a:stretch>
            <a:fillRect/>
          </a:stretch>
        </p:blipFill>
        <p:spPr>
          <a:xfrm>
            <a:off x="6019800" y="3276600"/>
            <a:ext cx="685800" cy="457200"/>
          </a:xfrm>
          <a:prstGeom prst="rect">
            <a:avLst/>
          </a:prstGeom>
        </p:spPr>
      </p:pic>
      <p:sp>
        <p:nvSpPr>
          <p:cNvPr id="13" name="TextBox 12"/>
          <p:cNvSpPr txBox="1"/>
          <p:nvPr/>
        </p:nvSpPr>
        <p:spPr>
          <a:xfrm>
            <a:off x="6096000" y="3733800"/>
            <a:ext cx="457176" cy="369332"/>
          </a:xfrm>
          <a:prstGeom prst="rect">
            <a:avLst/>
          </a:prstGeom>
          <a:noFill/>
        </p:spPr>
        <p:txBody>
          <a:bodyPr wrap="none" rtlCol="0">
            <a:spAutoFit/>
          </a:bodyPr>
          <a:lstStyle/>
          <a:p>
            <a:r>
              <a:rPr lang="en-US" dirty="0" smtClean="0"/>
              <a:t>OK</a:t>
            </a:r>
            <a:endParaRPr lang="en-US" dirty="0"/>
          </a:p>
        </p:txBody>
      </p:sp>
    </p:spTree>
  </p:cSld>
  <p:clrMapOvr>
    <a:masterClrMapping/>
  </p:clrMapOvr>
  <p:transition spd="slow" advClick="0" advTm="0"/>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5562600" y="3276600"/>
            <a:ext cx="1600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12" name="Picture 11" descr="10830731_10155047180850125_444540913393765434_o1-1024x689.png"/>
          <p:cNvPicPr>
            <a:picLocks noChangeAspect="1"/>
          </p:cNvPicPr>
          <p:nvPr/>
        </p:nvPicPr>
        <p:blipFill>
          <a:blip r:embed="rId6" cstate="print"/>
          <a:srcRect r="53333"/>
          <a:stretch>
            <a:fillRect/>
          </a:stretch>
        </p:blipFill>
        <p:spPr>
          <a:xfrm>
            <a:off x="6019800" y="3276600"/>
            <a:ext cx="685800" cy="457200"/>
          </a:xfrm>
          <a:prstGeom prst="rect">
            <a:avLst/>
          </a:prstGeom>
        </p:spPr>
      </p:pic>
      <p:sp>
        <p:nvSpPr>
          <p:cNvPr id="13" name="TextBox 12"/>
          <p:cNvSpPr txBox="1"/>
          <p:nvPr/>
        </p:nvSpPr>
        <p:spPr>
          <a:xfrm>
            <a:off x="6096000" y="3733800"/>
            <a:ext cx="457176" cy="369332"/>
          </a:xfrm>
          <a:prstGeom prst="rect">
            <a:avLst/>
          </a:prstGeom>
          <a:noFill/>
        </p:spPr>
        <p:txBody>
          <a:bodyPr wrap="none" rtlCol="0">
            <a:spAutoFit/>
          </a:bodyPr>
          <a:lstStyle/>
          <a:p>
            <a:r>
              <a:rPr lang="en-US" dirty="0" smtClean="0"/>
              <a:t>OK</a:t>
            </a:r>
            <a:endParaRPr lang="en-US" dirty="0"/>
          </a:p>
        </p:txBody>
      </p:sp>
    </p:spTree>
  </p:cSld>
  <p:clrMapOvr>
    <a:masterClrMapping/>
  </p:clrMapOvr>
  <p:transition spd="slow" advClick="0" advTm="0"/>
  <p:timing>
    <p:tnLst>
      <p:par>
        <p:cTn id="1" dur="indefinite" restart="never" nodeType="tmRoot"/>
      </p:par>
    </p:tnLst>
  </p:timing>
</p:sld>
</file>

<file path=ppt/slides/slide1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5562600" y="3276600"/>
            <a:ext cx="1600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12" name="Picture 11" descr="10830731_10155047180850125_444540913393765434_o1-1024x689.png"/>
          <p:cNvPicPr>
            <a:picLocks noChangeAspect="1"/>
          </p:cNvPicPr>
          <p:nvPr/>
        </p:nvPicPr>
        <p:blipFill>
          <a:blip r:embed="rId6" cstate="print"/>
          <a:srcRect r="53333"/>
          <a:stretch>
            <a:fillRect/>
          </a:stretch>
        </p:blipFill>
        <p:spPr>
          <a:xfrm>
            <a:off x="6019800" y="3276600"/>
            <a:ext cx="685800" cy="457200"/>
          </a:xfrm>
          <a:prstGeom prst="rect">
            <a:avLst/>
          </a:prstGeom>
        </p:spPr>
      </p:pic>
      <p:sp>
        <p:nvSpPr>
          <p:cNvPr id="13" name="TextBox 12"/>
          <p:cNvSpPr txBox="1"/>
          <p:nvPr/>
        </p:nvSpPr>
        <p:spPr>
          <a:xfrm>
            <a:off x="6096000" y="3733800"/>
            <a:ext cx="457176" cy="369332"/>
          </a:xfrm>
          <a:prstGeom prst="rect">
            <a:avLst/>
          </a:prstGeom>
          <a:noFill/>
        </p:spPr>
        <p:txBody>
          <a:bodyPr wrap="none" rtlCol="0">
            <a:spAutoFit/>
          </a:bodyPr>
          <a:lstStyle/>
          <a:p>
            <a:r>
              <a:rPr lang="en-US" dirty="0" smtClean="0"/>
              <a:t>OK</a:t>
            </a:r>
            <a:endParaRPr lang="en-US" dirty="0"/>
          </a:p>
        </p:txBody>
      </p:sp>
    </p:spTree>
  </p:cSld>
  <p:clrMapOvr>
    <a:masterClrMapping/>
  </p:clrMapOvr>
  <p:transition spd="slow" advClick="0" advTm="0"/>
  <p:timing>
    <p:tnLst>
      <p:par>
        <p:cTn id="1" dur="indefinite" restart="never" nodeType="tmRoot"/>
      </p:par>
    </p:tnLst>
  </p:timing>
</p:sld>
</file>

<file path=ppt/slides/slide1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5562600" y="3276600"/>
            <a:ext cx="1600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12" name="Picture 11" descr="10830731_10155047180850125_444540913393765434_o1-1024x689.png"/>
          <p:cNvPicPr>
            <a:picLocks noChangeAspect="1"/>
          </p:cNvPicPr>
          <p:nvPr/>
        </p:nvPicPr>
        <p:blipFill>
          <a:blip r:embed="rId6" cstate="print"/>
          <a:srcRect r="53333"/>
          <a:stretch>
            <a:fillRect/>
          </a:stretch>
        </p:blipFill>
        <p:spPr>
          <a:xfrm>
            <a:off x="6019800" y="3276600"/>
            <a:ext cx="685800" cy="457200"/>
          </a:xfrm>
          <a:prstGeom prst="rect">
            <a:avLst/>
          </a:prstGeom>
        </p:spPr>
      </p:pic>
      <p:sp>
        <p:nvSpPr>
          <p:cNvPr id="13" name="TextBox 12"/>
          <p:cNvSpPr txBox="1"/>
          <p:nvPr/>
        </p:nvSpPr>
        <p:spPr>
          <a:xfrm>
            <a:off x="6096000" y="3733800"/>
            <a:ext cx="457176" cy="369332"/>
          </a:xfrm>
          <a:prstGeom prst="rect">
            <a:avLst/>
          </a:prstGeom>
          <a:noFill/>
        </p:spPr>
        <p:txBody>
          <a:bodyPr wrap="none" rtlCol="0">
            <a:spAutoFit/>
          </a:bodyPr>
          <a:lstStyle/>
          <a:p>
            <a:r>
              <a:rPr lang="en-US" dirty="0" smtClean="0"/>
              <a:t>OK</a:t>
            </a:r>
            <a:endParaRPr lang="en-US" dirty="0"/>
          </a:p>
        </p:txBody>
      </p:sp>
    </p:spTree>
  </p:cSld>
  <p:clrMapOvr>
    <a:masterClrMapping/>
  </p:clrMapOvr>
  <p:transition spd="slow" advClick="0" advTm="0"/>
  <p:timing>
    <p:tnLst>
      <p:par>
        <p:cTn id="1" dur="indefinite" restart="never" nodeType="tmRoot"/>
      </p:par>
    </p:tnLst>
  </p:timing>
</p:sld>
</file>

<file path=ppt/slides/slide1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410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5105400" y="4495800"/>
            <a:ext cx="504825" cy="685800"/>
          </a:xfrm>
          <a:prstGeom prst="rect">
            <a:avLst/>
          </a:prstGeom>
        </p:spPr>
      </p:pic>
      <p:sp>
        <p:nvSpPr>
          <p:cNvPr id="9" name="Rounded Rectangular Callout 8"/>
          <p:cNvSpPr/>
          <p:nvPr/>
        </p:nvSpPr>
        <p:spPr>
          <a:xfrm>
            <a:off x="5562600" y="3276600"/>
            <a:ext cx="1600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p:txBody>
      </p:sp>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12" name="Picture 11" descr="10830731_10155047180850125_444540913393765434_o1-1024x689.png"/>
          <p:cNvPicPr>
            <a:picLocks noChangeAspect="1"/>
          </p:cNvPicPr>
          <p:nvPr/>
        </p:nvPicPr>
        <p:blipFill>
          <a:blip r:embed="rId6" cstate="print"/>
          <a:srcRect r="53333"/>
          <a:stretch>
            <a:fillRect/>
          </a:stretch>
        </p:blipFill>
        <p:spPr>
          <a:xfrm>
            <a:off x="6019800" y="3276600"/>
            <a:ext cx="685800" cy="457200"/>
          </a:xfrm>
          <a:prstGeom prst="rect">
            <a:avLst/>
          </a:prstGeom>
        </p:spPr>
      </p:pic>
      <p:sp>
        <p:nvSpPr>
          <p:cNvPr id="13" name="TextBox 12"/>
          <p:cNvSpPr txBox="1"/>
          <p:nvPr/>
        </p:nvSpPr>
        <p:spPr>
          <a:xfrm>
            <a:off x="6096000" y="3733800"/>
            <a:ext cx="457176" cy="369332"/>
          </a:xfrm>
          <a:prstGeom prst="rect">
            <a:avLst/>
          </a:prstGeom>
          <a:noFill/>
        </p:spPr>
        <p:txBody>
          <a:bodyPr wrap="none" rtlCol="0">
            <a:spAutoFit/>
          </a:bodyPr>
          <a:lstStyle/>
          <a:p>
            <a:r>
              <a:rPr lang="en-US" dirty="0" smtClean="0"/>
              <a:t>OK</a:t>
            </a:r>
            <a:endParaRPr lang="en-US" dirty="0"/>
          </a:p>
        </p:txBody>
      </p:sp>
    </p:spTree>
  </p:cSld>
  <p:clrMapOvr>
    <a:masterClrMapping/>
  </p:clrMapOvr>
  <p:transition spd="slow" advClick="0" advTm="0"/>
  <p:timing>
    <p:tnLst>
      <p:par>
        <p:cTn id="1" dur="indefinite" restart="never" nodeType="tmRoot"/>
      </p:par>
    </p:tnLst>
  </p:timing>
</p:sld>
</file>

<file path=ppt/slides/slide1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5029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4953000" y="4495800"/>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48768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4800600" y="4495800"/>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46482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4495800" y="4495800"/>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44958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4267200" y="4495800"/>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spTree>
  </p:cSld>
  <p:clrMapOvr>
    <a:masterClrMapping/>
  </p:clrMapOvr>
  <p:transition spd="slow" advClick="0" advTm="0"/>
  <p:timing>
    <p:tnLst>
      <p:par>
        <p:cTn id="1" dur="indefinite" restart="never" nodeType="tmRoot"/>
      </p:par>
    </p:tnLst>
  </p:timing>
</p:sld>
</file>

<file path=ppt/slides/slide1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a:off x="3886200" y="4495800"/>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743200" y="5181600"/>
            <a:ext cx="1828801" cy="457200"/>
          </a:xfrm>
          <a:prstGeom prst="rect">
            <a:avLst/>
          </a:prstGeom>
        </p:spPr>
      </p:pic>
    </p:spTree>
  </p:cSld>
  <p:clrMapOvr>
    <a:masterClrMapping/>
  </p:clrMapOvr>
  <p:transition spd="slow" advClick="0" advTm="0"/>
  <p:timing>
    <p:tnLst>
      <p:par>
        <p:cTn id="1" dur="indefinite" restart="never" nodeType="tmRoot"/>
      </p:par>
    </p:tnLst>
  </p:timing>
</p:sld>
</file>

<file path=ppt/slides/slide1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2053678"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914775" y="46440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2053678"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914775" y="46440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2053678"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914775" y="46440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2053678"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914775" y="46440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2053678"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914775" y="46440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2053678" flipH="1">
            <a:off x="3962400" y="4657725"/>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914775" y="46440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3475498" flipH="1">
            <a:off x="3962400" y="4902118"/>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53298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4206986" flipH="1">
            <a:off x="4057516" y="4918463"/>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4469391" flipH="1">
            <a:off x="4057516" y="4918463"/>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4705716" flipH="1">
            <a:off x="4057516" y="4918463"/>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000270" flipH="1">
            <a:off x="4057516" y="4918463"/>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a:off x="2819399" y="5181600"/>
            <a:ext cx="1828801" cy="457200"/>
          </a:xfrm>
          <a:prstGeom prst="rect">
            <a:avLst/>
          </a:prstGeom>
        </p:spPr>
      </p:pic>
      <p:sp>
        <p:nvSpPr>
          <p:cNvPr id="10" name="Rounded Rectangular Callout 9"/>
          <p:cNvSpPr/>
          <p:nvPr/>
        </p:nvSpPr>
        <p:spPr>
          <a:xfrm>
            <a:off x="4495800" y="3048000"/>
            <a:ext cx="12192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Tree>
  </p:cSld>
  <p:clrMapOvr>
    <a:masterClrMapping/>
  </p:clrMapOvr>
  <p:transition spd="slow" advClick="0" advTm="0"/>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spTree>
  </p:cSld>
  <p:clrMapOvr>
    <a:masterClrMapping/>
  </p:clrMapOvr>
  <p:transition spd="slow" advClick="0" advTm="0"/>
  <p:timing>
    <p:tnLst>
      <p:par>
        <p:cTn id="1" dur="indefinite" restart="never" nodeType="tmRoot"/>
      </p:par>
    </p:tnLst>
  </p:timing>
</p:sld>
</file>

<file path=ppt/slides/slide1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pic>
        <p:nvPicPr>
          <p:cNvPr id="13" name="Picture 12" descr="blood_drip_by_moonglowlilly-d5pjsw2.png"/>
          <p:cNvPicPr>
            <a:picLocks noChangeAspect="1"/>
          </p:cNvPicPr>
          <p:nvPr/>
        </p:nvPicPr>
        <p:blipFill>
          <a:blip r:embed="rId7" cstate="print"/>
          <a:stretch>
            <a:fillRect/>
          </a:stretch>
        </p:blipFill>
        <p:spPr>
          <a:xfrm rot="3414003">
            <a:off x="4430772" y="5838380"/>
            <a:ext cx="1349545" cy="939815"/>
          </a:xfrm>
          <a:prstGeom prst="rect">
            <a:avLst/>
          </a:prstGeom>
        </p:spPr>
      </p:pic>
      <p:pic>
        <p:nvPicPr>
          <p:cNvPr id="15" name="Picture 14" descr="638262-blood6.png"/>
          <p:cNvPicPr>
            <a:picLocks noChangeAspect="1"/>
          </p:cNvPicPr>
          <p:nvPr/>
        </p:nvPicPr>
        <p:blipFill>
          <a:blip r:embed="rId8" cstate="print"/>
          <a:stretch>
            <a:fillRect/>
          </a:stretch>
        </p:blipFill>
        <p:spPr>
          <a:xfrm>
            <a:off x="3276600" y="5547357"/>
            <a:ext cx="2011684" cy="1310643"/>
          </a:xfrm>
          <a:prstGeom prst="rect">
            <a:avLst/>
          </a:prstGeom>
        </p:spPr>
      </p:pic>
    </p:spTree>
  </p:cSld>
  <p:clrMapOvr>
    <a:masterClrMapping/>
  </p:clrMapOvr>
  <p:transition spd="slow" advClick="0" advTm="0"/>
  <p:timing>
    <p:tnLst>
      <p:par>
        <p:cTn id="1" dur="indefinite" restart="never" nodeType="tmRoot"/>
      </p:par>
    </p:tnLst>
  </p:timing>
</p:sld>
</file>

<file path=ppt/slides/slide1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pic>
        <p:nvPicPr>
          <p:cNvPr id="13" name="Picture 12" descr="blood_drip_by_moonglowlilly-d5pjsw2.png"/>
          <p:cNvPicPr>
            <a:picLocks noChangeAspect="1"/>
          </p:cNvPicPr>
          <p:nvPr/>
        </p:nvPicPr>
        <p:blipFill>
          <a:blip r:embed="rId7" cstate="print"/>
          <a:stretch>
            <a:fillRect/>
          </a:stretch>
        </p:blipFill>
        <p:spPr>
          <a:xfrm rot="3414003">
            <a:off x="4430772" y="5838380"/>
            <a:ext cx="1349545" cy="939815"/>
          </a:xfrm>
          <a:prstGeom prst="rect">
            <a:avLst/>
          </a:prstGeom>
        </p:spPr>
      </p:pic>
      <p:pic>
        <p:nvPicPr>
          <p:cNvPr id="15" name="Picture 14" descr="638262-blood6.png"/>
          <p:cNvPicPr>
            <a:picLocks noChangeAspect="1"/>
          </p:cNvPicPr>
          <p:nvPr/>
        </p:nvPicPr>
        <p:blipFill>
          <a:blip r:embed="rId8" cstate="print"/>
          <a:stretch>
            <a:fillRect/>
          </a:stretch>
        </p:blipFill>
        <p:spPr>
          <a:xfrm>
            <a:off x="3276600" y="5547357"/>
            <a:ext cx="2011684" cy="1310643"/>
          </a:xfrm>
          <a:prstGeom prst="rect">
            <a:avLst/>
          </a:prstGeom>
        </p:spPr>
      </p:pic>
    </p:spTree>
  </p:cSld>
  <p:clrMapOvr>
    <a:masterClrMapping/>
  </p:clrMapOvr>
  <p:transition spd="slow" advClick="0" advTm="0"/>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pic>
        <p:nvPicPr>
          <p:cNvPr id="13" name="Picture 12" descr="blood_drip_by_moonglowlilly-d5pjsw2.png"/>
          <p:cNvPicPr>
            <a:picLocks noChangeAspect="1"/>
          </p:cNvPicPr>
          <p:nvPr/>
        </p:nvPicPr>
        <p:blipFill>
          <a:blip r:embed="rId7" cstate="print"/>
          <a:stretch>
            <a:fillRect/>
          </a:stretch>
        </p:blipFill>
        <p:spPr>
          <a:xfrm rot="3414003">
            <a:off x="4430772" y="5838380"/>
            <a:ext cx="1349545" cy="939815"/>
          </a:xfrm>
          <a:prstGeom prst="rect">
            <a:avLst/>
          </a:prstGeom>
        </p:spPr>
      </p:pic>
      <p:pic>
        <p:nvPicPr>
          <p:cNvPr id="15" name="Picture 14" descr="638262-blood6.png"/>
          <p:cNvPicPr>
            <a:picLocks noChangeAspect="1"/>
          </p:cNvPicPr>
          <p:nvPr/>
        </p:nvPicPr>
        <p:blipFill>
          <a:blip r:embed="rId8" cstate="print"/>
          <a:stretch>
            <a:fillRect/>
          </a:stretch>
        </p:blipFill>
        <p:spPr>
          <a:xfrm>
            <a:off x="3276600" y="5547357"/>
            <a:ext cx="2011684" cy="1310643"/>
          </a:xfrm>
          <a:prstGeom prst="rect">
            <a:avLst/>
          </a:prstGeom>
        </p:spPr>
      </p:pic>
    </p:spTree>
  </p:cSld>
  <p:clrMapOvr>
    <a:masterClrMapping/>
  </p:clrMapOvr>
  <p:transition spd="slow" advClick="0" advTm="0"/>
  <p:timing>
    <p:tnLst>
      <p:par>
        <p:cTn id="1" dur="indefinite" restart="never" nodeType="tmRoot"/>
      </p:par>
    </p:tnLst>
  </p:timing>
</p:sld>
</file>

<file path=ppt/slides/slide1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pic>
        <p:nvPicPr>
          <p:cNvPr id="13" name="Picture 12" descr="blood_drip_by_moonglowlilly-d5pjsw2.png"/>
          <p:cNvPicPr>
            <a:picLocks noChangeAspect="1"/>
          </p:cNvPicPr>
          <p:nvPr/>
        </p:nvPicPr>
        <p:blipFill>
          <a:blip r:embed="rId7" cstate="print"/>
          <a:stretch>
            <a:fillRect/>
          </a:stretch>
        </p:blipFill>
        <p:spPr>
          <a:xfrm rot="3414003">
            <a:off x="4430772" y="5838380"/>
            <a:ext cx="1349545" cy="939815"/>
          </a:xfrm>
          <a:prstGeom prst="rect">
            <a:avLst/>
          </a:prstGeom>
        </p:spPr>
      </p:pic>
      <p:pic>
        <p:nvPicPr>
          <p:cNvPr id="15" name="Picture 14" descr="638262-blood6.png"/>
          <p:cNvPicPr>
            <a:picLocks noChangeAspect="1"/>
          </p:cNvPicPr>
          <p:nvPr/>
        </p:nvPicPr>
        <p:blipFill>
          <a:blip r:embed="rId8" cstate="print"/>
          <a:stretch>
            <a:fillRect/>
          </a:stretch>
        </p:blipFill>
        <p:spPr>
          <a:xfrm>
            <a:off x="3276600" y="5547357"/>
            <a:ext cx="2011684" cy="1310643"/>
          </a:xfrm>
          <a:prstGeom prst="rect">
            <a:avLst/>
          </a:prstGeom>
        </p:spPr>
      </p:pic>
    </p:spTree>
  </p:cSld>
  <p:clrMapOvr>
    <a:masterClrMapping/>
  </p:clrMapOvr>
  <p:transition spd="slow" advClick="0" advTm="0"/>
  <p:timing>
    <p:tnLst>
      <p:par>
        <p:cTn id="1" dur="indefinite" restart="never" nodeType="tmRoot"/>
      </p:par>
    </p:tnLst>
  </p:timing>
</p:sld>
</file>

<file path=ppt/slides/slide1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pic>
        <p:nvPicPr>
          <p:cNvPr id="13" name="Picture 12" descr="blood_drip_by_moonglowlilly-d5pjsw2.png"/>
          <p:cNvPicPr>
            <a:picLocks noChangeAspect="1"/>
          </p:cNvPicPr>
          <p:nvPr/>
        </p:nvPicPr>
        <p:blipFill>
          <a:blip r:embed="rId7" cstate="print"/>
          <a:stretch>
            <a:fillRect/>
          </a:stretch>
        </p:blipFill>
        <p:spPr>
          <a:xfrm rot="3414003">
            <a:off x="4430772" y="5838380"/>
            <a:ext cx="1349545" cy="939815"/>
          </a:xfrm>
          <a:prstGeom prst="rect">
            <a:avLst/>
          </a:prstGeom>
        </p:spPr>
      </p:pic>
      <p:pic>
        <p:nvPicPr>
          <p:cNvPr id="15" name="Picture 14" descr="638262-blood6.png"/>
          <p:cNvPicPr>
            <a:picLocks noChangeAspect="1"/>
          </p:cNvPicPr>
          <p:nvPr/>
        </p:nvPicPr>
        <p:blipFill>
          <a:blip r:embed="rId8" cstate="print"/>
          <a:stretch>
            <a:fillRect/>
          </a:stretch>
        </p:blipFill>
        <p:spPr>
          <a:xfrm>
            <a:off x="3276600" y="5547357"/>
            <a:ext cx="2011684" cy="1310643"/>
          </a:xfrm>
          <a:prstGeom prst="rect">
            <a:avLst/>
          </a:prstGeom>
        </p:spPr>
      </p:pic>
    </p:spTree>
  </p:cSld>
  <p:clrMapOvr>
    <a:masterClrMapping/>
  </p:clrMapOvr>
  <p:transition spd="slow" advClick="0" advTm="0"/>
  <p:timing>
    <p:tnLst>
      <p:par>
        <p:cTn id="1" dur="indefinite" restart="never" nodeType="tmRoot"/>
      </p:par>
    </p:tnLst>
  </p:timing>
</p:sld>
</file>

<file path=ppt/slides/slide1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ov-1.png"/>
          <p:cNvPicPr>
            <a:picLocks noChangeAspect="1"/>
          </p:cNvPicPr>
          <p:nvPr/>
        </p:nvPicPr>
        <p:blipFill>
          <a:blip r:embed="rId2"/>
          <a:stretch>
            <a:fillRect/>
          </a:stretch>
        </p:blipFill>
        <p:spPr>
          <a:xfrm>
            <a:off x="0" y="0"/>
            <a:ext cx="9144000" cy="6858000"/>
          </a:xfrm>
          <a:prstGeom prst="rect">
            <a:avLst/>
          </a:prstGeom>
        </p:spPr>
      </p:pic>
      <p:pic>
        <p:nvPicPr>
          <p:cNvPr id="6" name="Picture 5" descr="download (3).jpg"/>
          <p:cNvPicPr>
            <a:picLocks noChangeAspect="1"/>
          </p:cNvPicPr>
          <p:nvPr/>
        </p:nvPicPr>
        <p:blipFill>
          <a:blip r:embed="rId3"/>
          <a:srcRect l="19668" r="4502" b="2941"/>
          <a:stretch>
            <a:fillRect/>
          </a:stretch>
        </p:blipFill>
        <p:spPr>
          <a:xfrm rot="5400000" flipH="1">
            <a:off x="4057516" y="4995862"/>
            <a:ext cx="1524000" cy="2200275"/>
          </a:xfrm>
          <a:prstGeom prst="rect">
            <a:avLst/>
          </a:prstGeom>
        </p:spPr>
      </p:pic>
      <p:pic>
        <p:nvPicPr>
          <p:cNvPr id="7" name="Picture 6" descr="images (4).jpg"/>
          <p:cNvPicPr>
            <a:picLocks noChangeAspect="1"/>
          </p:cNvPicPr>
          <p:nvPr/>
        </p:nvPicPr>
        <p:blipFill>
          <a:blip r:embed="rId4"/>
          <a:stretch>
            <a:fillRect/>
          </a:stretch>
        </p:blipFill>
        <p:spPr>
          <a:xfrm rot="1804840">
            <a:off x="3871674" y="6244267"/>
            <a:ext cx="504825" cy="685800"/>
          </a:xfrm>
          <a:prstGeom prst="rect">
            <a:avLst/>
          </a:prstGeom>
        </p:spPr>
      </p:pic>
      <p:pic>
        <p:nvPicPr>
          <p:cNvPr id="11" name="Picture 10" descr="download (4).jpg"/>
          <p:cNvPicPr>
            <a:picLocks noChangeAspect="1"/>
          </p:cNvPicPr>
          <p:nvPr/>
        </p:nvPicPr>
        <p:blipFill>
          <a:blip r:embed="rId5"/>
          <a:srcRect l="13333" t="6818" r="20000" b="9091"/>
          <a:stretch>
            <a:fillRect/>
          </a:stretch>
        </p:blipFill>
        <p:spPr>
          <a:xfrm>
            <a:off x="1447800" y="3810000"/>
            <a:ext cx="1828800" cy="3048000"/>
          </a:xfrm>
          <a:prstGeom prst="rect">
            <a:avLst/>
          </a:prstGeom>
        </p:spPr>
      </p:pic>
      <p:pic>
        <p:nvPicPr>
          <p:cNvPr id="8" name="Picture 7" descr="download (5).jpg"/>
          <p:cNvPicPr>
            <a:picLocks noChangeAspect="1"/>
          </p:cNvPicPr>
          <p:nvPr/>
        </p:nvPicPr>
        <p:blipFill>
          <a:blip r:embed="rId6"/>
          <a:srcRect t="6044" b="6044"/>
          <a:stretch>
            <a:fillRect/>
          </a:stretch>
        </p:blipFill>
        <p:spPr>
          <a:xfrm rot="17331178">
            <a:off x="2564721" y="4873664"/>
            <a:ext cx="1312905" cy="266246"/>
          </a:xfrm>
          <a:prstGeom prst="rect">
            <a:avLst/>
          </a:prstGeom>
        </p:spPr>
      </p:pic>
      <p:sp>
        <p:nvSpPr>
          <p:cNvPr id="12" name="TextBox 11"/>
          <p:cNvSpPr txBox="1"/>
          <p:nvPr/>
        </p:nvSpPr>
        <p:spPr>
          <a:xfrm>
            <a:off x="4800600" y="3048000"/>
            <a:ext cx="609600" cy="1200329"/>
          </a:xfrm>
          <a:prstGeom prst="rect">
            <a:avLst/>
          </a:prstGeom>
          <a:noFill/>
        </p:spPr>
        <p:txBody>
          <a:bodyPr wrap="square" rtlCol="0">
            <a:spAutoFit/>
          </a:bodyPr>
          <a:lstStyle/>
          <a:p>
            <a:r>
              <a:rPr lang="en-US" dirty="0" smtClean="0"/>
              <a:t>OWWWWWWW</a:t>
            </a:r>
            <a:endParaRPr lang="en-US" dirty="0"/>
          </a:p>
        </p:txBody>
      </p:sp>
      <p:sp>
        <p:nvSpPr>
          <p:cNvPr id="9" name="Rounded Rectangular Callout 8"/>
          <p:cNvSpPr/>
          <p:nvPr/>
        </p:nvSpPr>
        <p:spPr>
          <a:xfrm>
            <a:off x="1524000" y="2743200"/>
            <a:ext cx="1524000" cy="838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HAHAHAHAH</a:t>
            </a:r>
            <a:endParaRPr lang="en-US" dirty="0"/>
          </a:p>
        </p:txBody>
      </p:sp>
      <p:pic>
        <p:nvPicPr>
          <p:cNvPr id="13" name="Picture 12" descr="blood_drip_by_moonglowlilly-d5pjsw2.png"/>
          <p:cNvPicPr>
            <a:picLocks noChangeAspect="1"/>
          </p:cNvPicPr>
          <p:nvPr/>
        </p:nvPicPr>
        <p:blipFill>
          <a:blip r:embed="rId7" cstate="print"/>
          <a:stretch>
            <a:fillRect/>
          </a:stretch>
        </p:blipFill>
        <p:spPr>
          <a:xfrm rot="3414003">
            <a:off x="4430772" y="5838380"/>
            <a:ext cx="1349545" cy="939815"/>
          </a:xfrm>
          <a:prstGeom prst="rect">
            <a:avLst/>
          </a:prstGeom>
        </p:spPr>
      </p:pic>
      <p:pic>
        <p:nvPicPr>
          <p:cNvPr id="15" name="Picture 14" descr="638262-blood6.png"/>
          <p:cNvPicPr>
            <a:picLocks noChangeAspect="1"/>
          </p:cNvPicPr>
          <p:nvPr/>
        </p:nvPicPr>
        <p:blipFill>
          <a:blip r:embed="rId8" cstate="print"/>
          <a:stretch>
            <a:fillRect/>
          </a:stretch>
        </p:blipFill>
        <p:spPr>
          <a:xfrm>
            <a:off x="3276600" y="5547357"/>
            <a:ext cx="2011684" cy="1310643"/>
          </a:xfrm>
          <a:prstGeom prst="rect">
            <a:avLst/>
          </a:prstGeom>
        </p:spPr>
      </p:pic>
    </p:spTree>
  </p:cSld>
  <p:clrMapOvr>
    <a:masterClrMapping/>
  </p:clrMapOvr>
  <p:transition spd="slow" advClick="0" advTm="0"/>
  <p:timing>
    <p:tnLst>
      <p:par>
        <p:cTn id="1" dur="indefinite" restart="never" nodeType="tmRoot"/>
      </p:par>
    </p:tnLst>
  </p:timing>
</p:sld>
</file>

<file path=ppt/slides/slide14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5000"/>
  <p:timing>
    <p:tnLst>
      <p:par>
        <p:cTn id="1" dur="indefinite" restart="never" nodeType="tmRoot"/>
      </p:par>
    </p:tnLst>
  </p:timing>
</p:sld>
</file>

<file path=ppt/slides/slide14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4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4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5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5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69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6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0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	</a:t>
            </a:r>
            <a:r>
              <a:rPr lang="en-US" sz="10700" dirty="0" smtClean="0">
                <a:solidFill>
                  <a:srgbClr val="FF0000"/>
                </a:solidFill>
              </a:rPr>
              <a:t>WARNING</a:t>
            </a:r>
            <a:endParaRPr lang="en-US" sz="107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r>
              <a:rPr lang="en-US" sz="4800" dirty="0" smtClean="0">
                <a:solidFill>
                  <a:srgbClr val="FF0000"/>
                </a:solidFill>
              </a:rPr>
              <a:t>THERE WILL NOT BE ANYMORE ANAMATION AFTER THIS PIONT, DUE TO PHYSICALLY IMPOSSIBLE WAYS TO </a:t>
            </a:r>
            <a:r>
              <a:rPr lang="en-US" sz="9600" dirty="0" smtClean="0">
                <a:solidFill>
                  <a:srgbClr val="FF0000"/>
                </a:solidFill>
              </a:rPr>
              <a:t>FIT</a:t>
            </a:r>
            <a:r>
              <a:rPr lang="en-US" sz="4800" dirty="0" smtClean="0">
                <a:solidFill>
                  <a:srgbClr val="FF0000"/>
                </a:solidFill>
              </a:rPr>
              <a:t> THAT MUCH INFORMATION IN TO ONE SLIDE.</a:t>
            </a:r>
            <a:r>
              <a:rPr lang="en-US" sz="4800" dirty="0" smtClean="0"/>
              <a:t> </a:t>
            </a:r>
            <a:r>
              <a:rPr lang="en-US" sz="4800" dirty="0" smtClean="0">
                <a:solidFill>
                  <a:srgbClr val="FF0000"/>
                </a:solidFill>
              </a:rPr>
              <a:t>SORRY FOR THER INCONVENIENCE.</a:t>
            </a:r>
            <a:endParaRPr lang="en-US" sz="4800" dirty="0"/>
          </a:p>
        </p:txBody>
      </p:sp>
    </p:spTree>
  </p:cSld>
  <p:clrMapOvr>
    <a:masterClrMapping/>
  </p:clrMapOvr>
  <p:transition spd="slow" advClick="0" advTm="0"/>
  <p:timing>
    <p:tnLst>
      <p:par>
        <p:cTn id="1" dur="indefinite" restart="never" nodeType="tmRoot"/>
      </p:par>
    </p:tnLst>
  </p:timing>
</p:sld>
</file>

<file path=ppt/slides/slide17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10000"/>
  <p:timing>
    <p:tnLst>
      <p:par>
        <p:cTn id="1" dur="indefinite" restart="never" nodeType="tmRoot"/>
      </p:par>
    </p:tnLst>
  </p:timing>
</p:sld>
</file>

<file path=ppt/slides/slide17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7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8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8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79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7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r>
              <a:rPr lang="en-US" sz="4800" dirty="0" smtClean="0">
                <a:solidFill>
                  <a:srgbClr val="FF0000"/>
                </a:solidFill>
              </a:rPr>
              <a:t>Hungwu’s death in 1398 led to a power of struggle. His son Yonglo emerged victorious. Yonglo continued many of his fathers policies, although he moved to a royal court in Beijing </a:t>
            </a:r>
            <a:endParaRPr lang="en-US" sz="4800" dirty="0">
              <a:solidFill>
                <a:srgbClr val="FF0000"/>
              </a:solidFill>
            </a:endParaRPr>
          </a:p>
        </p:txBody>
      </p:sp>
    </p:spTree>
  </p:cSld>
  <p:clrMapOvr>
    <a:masterClrMapping/>
  </p:clrMapOvr>
  <p:transition spd="slow" advClick="0" advTm="0"/>
  <p:timing>
    <p:tnLst>
      <p:par>
        <p:cTn id="1" dur="indefinite" restart="never" nodeType="tmRoot"/>
      </p:par>
    </p:tnLst>
  </p:timing>
</p:sld>
</file>

<file path=ppt/slides/slide180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12000"/>
  <p:timing>
    <p:tnLst>
      <p:par>
        <p:cTn id="1" dur="indefinite" restart="never" nodeType="tmRoot"/>
      </p:par>
    </p:tnLst>
  </p:timing>
</p:sld>
</file>

<file path=ppt/slides/slide180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0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0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1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1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2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2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3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3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4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8.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49.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50.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2.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3.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4.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6.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7.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525963"/>
          </a:xfrm>
        </p:spPr>
        <p:txBody>
          <a:bodyPr>
            <a:noAutofit/>
          </a:bodyPr>
          <a:lstStyle/>
          <a:p>
            <a:r>
              <a:rPr lang="en-US" sz="4800" dirty="0" smtClean="0">
                <a:solidFill>
                  <a:srgbClr val="FFFF00"/>
                </a:solidFill>
              </a:rPr>
              <a:t>MANY YEARS LATER… Ming had ruled  for more than 200 years and the dynasty was weakening. Its problems grew. Government and rulers were out of money. Higher taxes and bad harvests pushed millions of peasants toward starvation.</a:t>
            </a:r>
            <a:endParaRPr lang="en-US" sz="4800" dirty="0">
              <a:solidFill>
                <a:srgbClr val="FFFF00"/>
              </a:solidFill>
            </a:endParaRPr>
          </a:p>
        </p:txBody>
      </p:sp>
    </p:spTree>
  </p:cSld>
  <p:clrMapOvr>
    <a:masterClrMapping/>
  </p:clrMapOvr>
  <p:transition spd="slow" advClick="0" advTm="0"/>
  <p:timing>
    <p:tnLst>
      <p:par>
        <p:cTn id="1" dur="indefinite" restart="never" nodeType="tmRoot"/>
      </p:par>
    </p:tnLst>
  </p:timing>
</p:sld>
</file>

<file path=ppt/slides/slide185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20000"/>
  <p:timing>
    <p:tnLst>
      <p:par>
        <p:cTn id="1" dur="indefinite" restart="never" nodeType="tmRoot"/>
      </p:par>
    </p:tnLst>
  </p:timing>
</p:sld>
</file>

<file path=ppt/slides/slide185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10000"/>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6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5000"/>
  <p:timing>
    <p:tnLst>
      <p:par>
        <p:cTn id="1" dur="indefinite" restart="never" nodeType="tmRoot"/>
      </p:par>
    </p:tnLst>
  </p:timing>
</p:sld>
</file>

<file path=ppt/slides/slide186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6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7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7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8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8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89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89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00.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229600" cy="4525963"/>
          </a:xfrm>
        </p:spPr>
        <p:txBody>
          <a:bodyPr>
            <a:noAutofit/>
          </a:bodyPr>
          <a:lstStyle/>
          <a:p>
            <a:r>
              <a:rPr lang="en-US" dirty="0" smtClean="0">
                <a:solidFill>
                  <a:srgbClr val="CC0099"/>
                </a:solidFill>
              </a:rPr>
              <a:t>In 1644 the Manchus the people of that region, invaded china and the Ming dynasty collapsed. The Manchus seized Beijing, and their leader became china’s new emperor.  The Manchus called their dynasty the Qing Dynasty . Many Chinese resisted rule by the non Chinese Manchus. But the Manchus slowly earned their respect. The first Kangxi, became emperor  in 1661 and ruled for about 60 years. He did all of good stuff to his people. One example would be that he reduced government expenses and lowered taxes.</a:t>
            </a:r>
            <a:endParaRPr lang="en-US" dirty="0">
              <a:solidFill>
                <a:srgbClr val="CC0099"/>
              </a:solidFill>
            </a:endParaRPr>
          </a:p>
        </p:txBody>
      </p:sp>
    </p:spTree>
  </p:cSld>
  <p:clrMapOvr>
    <a:masterClrMapping/>
  </p:clrMapOvr>
  <p:transition spd="slow" advClick="0" advTm="0"/>
  <p:timing>
    <p:tnLst>
      <p:par>
        <p:cTn id="1" dur="indefinite" restart="never" nodeType="tmRoot"/>
      </p:par>
    </p:tnLst>
  </p:timing>
</p:sld>
</file>

<file path=ppt/slides/slide190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15000"/>
  <p:timing>
    <p:tnLst>
      <p:par>
        <p:cTn id="1" dur="indefinite" restart="never" nodeType="tmRoot"/>
      </p:par>
    </p:tnLst>
  </p:timing>
</p:sld>
</file>

<file path=ppt/slides/slide190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10.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1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20.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2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30.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3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40.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3000"/>
  <p:timing>
    <p:tnLst>
      <p:par>
        <p:cTn id="1" dur="indefinite" restart="never" nodeType="tmRoot"/>
      </p:par>
    </p:tnLst>
  </p:timing>
</p:sld>
</file>

<file path=ppt/slides/slide194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3000"/>
  <p:timing>
    <p:tnLst>
      <p:par>
        <p:cTn id="1" dur="indefinite" restart="never" nodeType="tmRoot"/>
      </p:par>
    </p:tnLst>
  </p:timing>
</p:sld>
</file>

<file path=ppt/slides/slide194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8.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49.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50.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1.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2.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3.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4.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5.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6.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7.xml><?xml version="1.0" encoding="utf-8"?>
<p:sld xmlns:a="http://schemas.openxmlformats.org/drawingml/2006/main" xmlns:r="http://schemas.openxmlformats.org/officeDocument/2006/relationships" xmlns:p="http://schemas.openxmlformats.org/presentationml/2006/main">
  <p:cSld>
    <p:bg>
      <p:bgPr>
        <a:solidFill>
          <a:srgbClr val="3333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MING AND QING CHINA</a:t>
            </a:r>
            <a:endParaRPr lang="en-US" dirty="0"/>
          </a:p>
        </p:txBody>
      </p:sp>
      <p:sp>
        <p:nvSpPr>
          <p:cNvPr id="3" name="Content Placeholder 2"/>
          <p:cNvSpPr>
            <a:spLocks noGrp="1"/>
          </p:cNvSpPr>
          <p:nvPr>
            <p:ph idx="1"/>
          </p:nvPr>
        </p:nvSpPr>
        <p:spPr/>
        <p:txBody>
          <a:bodyPr/>
          <a:lstStyle/>
          <a:p>
            <a:r>
              <a:rPr lang="en-US" dirty="0" smtClean="0"/>
              <a:t>In the 1600s and the 1700 there was general peace and prosperity in china. Life improved most Chinese. Many things increased during the Qing Dynasty, such as irrigation and fertilizer which grew rice and new crops, such as corn and sweet potatoes. Which then brought families together. </a:t>
            </a:r>
            <a:endParaRPr lang="en-US" dirty="0"/>
          </a:p>
        </p:txBody>
      </p:sp>
    </p:spTree>
  </p:cSld>
  <p:clrMapOvr>
    <a:masterClrMapping/>
  </p:clrMapOvr>
  <p:transition spd="slow" advClick="0" advTm="0"/>
  <p:timing>
    <p:tnLst>
      <p:par>
        <p:cTn id="1" dur="indefinite" restart="never" nodeType="tmRoot"/>
      </p:par>
    </p:tnLst>
  </p:timing>
</p:sld>
</file>

<file path=ppt/slides/slide19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5000"/>
  <p:timing>
    <p:tnLst>
      <p:par>
        <p:cTn id="1" dur="indefinite" restart="never" nodeType="tmRoot"/>
      </p:par>
    </p:tnLst>
  </p:timing>
</p:sld>
</file>

<file path=ppt/slides/slide19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6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6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buNone/>
            </a:pPr>
            <a:r>
              <a:rPr lang="en-US" sz="9600" dirty="0" smtClean="0"/>
              <a:t>THANK YOU FOR WATCHING !!!</a:t>
            </a:r>
            <a:endParaRPr lang="en-US" sz="9600" dirty="0"/>
          </a:p>
        </p:txBody>
      </p:sp>
    </p:spTree>
  </p:cSld>
  <p:clrMapOvr>
    <a:masterClrMapping/>
  </p:clrMapOvr>
  <p:transition spd="slow" advClick="0" advTm="0"/>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5000"/>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3000"/>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1295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914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685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457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152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152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6096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838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1219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1828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4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2860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5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55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9311640" y="373381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8822287" y="373381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8593687" y="36863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8136487" y="36863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8136487" y="36863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7755487" y="36101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7526887" y="36101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7222087" y="35339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5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360000">
            <a:off x="6917287" y="3457799"/>
            <a:ext cx="2150763" cy="2705054"/>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540409">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6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322681">
            <a:off x="6916867" y="3457323"/>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Explosion 2 5"/>
          <p:cNvSpPr/>
          <p:nvPr/>
        </p:nvSpPr>
        <p:spPr>
          <a:xfrm>
            <a:off x="6248400" y="1447800"/>
            <a:ext cx="1905000" cy="2133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OHH </a:t>
            </a:r>
          </a:p>
          <a:p>
            <a:pPr algn="ctr"/>
            <a:r>
              <a:rPr lang="en-US" dirty="0" smtClean="0"/>
              <a:t>NO</a:t>
            </a:r>
            <a:endParaRPr lang="en-US" dirty="0"/>
          </a:p>
        </p:txBody>
      </p:sp>
    </p:spTree>
  </p:cSld>
  <p:clrMapOvr>
    <a:masterClrMapping/>
  </p:clrMapOvr>
  <p:transition spd="slow" advClick="0" advTm="0"/>
  <p:timing>
    <p:tnLst>
      <p:par>
        <p:cTn id="1" dur="indefinite" restart="never" nodeType="tmRoot"/>
      </p:par>
    </p:tnLst>
  </p:timing>
</p:sld>
</file>

<file path=ppt/slides/slide56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9911883">
            <a:off x="6530615" y="3442630"/>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6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9780136">
            <a:off x="6403323" y="3442630"/>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7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9452475">
            <a:off x="6250923" y="3442630"/>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8546157">
            <a:off x="6250923" y="37411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8003752">
            <a:off x="6250923" y="38173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7645483">
            <a:off x="6250923" y="3971138"/>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688279">
            <a:off x="6250923" y="4325179"/>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200000">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7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200000">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7" name="Rounded Rectangular Callout 6"/>
          <p:cNvSpPr/>
          <p:nvPr/>
        </p:nvSpPr>
        <p:spPr>
          <a:xfrm>
            <a:off x="2057400" y="990600"/>
            <a:ext cx="2362200" cy="2136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sz="2800" dirty="0" smtClean="0">
              <a:solidFill>
                <a:srgbClr val="FF0000"/>
              </a:solidFill>
            </a:endParaRPr>
          </a:p>
          <a:p>
            <a:pPr algn="ctr"/>
            <a:r>
              <a:rPr lang="en-US" sz="2800" dirty="0" smtClean="0">
                <a:solidFill>
                  <a:srgbClr val="FF0000"/>
                </a:solidFill>
              </a:rPr>
              <a:t>GET UP YOU FOOL.</a:t>
            </a:r>
            <a:endParaRPr lang="en-US" sz="2800" dirty="0">
              <a:solidFill>
                <a:srgbClr val="FF0000"/>
              </a:solidFill>
            </a:endParaRPr>
          </a:p>
        </p:txBody>
      </p:sp>
      <p:pic>
        <p:nvPicPr>
          <p:cNvPr id="10" name="Picture 9" descr="images.png"/>
          <p:cNvPicPr>
            <a:picLocks noChangeAspect="1"/>
          </p:cNvPicPr>
          <p:nvPr/>
        </p:nvPicPr>
        <p:blipFill>
          <a:blip r:embed="rId5"/>
          <a:srcRect l="3571" b="6977"/>
          <a:stretch>
            <a:fillRect/>
          </a:stretch>
        </p:blipFill>
        <p:spPr>
          <a:xfrm>
            <a:off x="2133600" y="1143000"/>
            <a:ext cx="2209800" cy="762000"/>
          </a:xfrm>
          <a:prstGeom prst="rect">
            <a:avLst/>
          </a:prstGeom>
        </p:spPr>
      </p:pic>
      <p:sp>
        <p:nvSpPr>
          <p:cNvPr id="11" name="Equal 10"/>
          <p:cNvSpPr/>
          <p:nvPr/>
        </p:nvSpPr>
        <p:spPr>
          <a:xfrm>
            <a:off x="2743200" y="1905000"/>
            <a:ext cx="914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5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200000">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7" name="Rounded Rectangular Callout 6"/>
          <p:cNvSpPr/>
          <p:nvPr/>
        </p:nvSpPr>
        <p:spPr>
          <a:xfrm>
            <a:off x="2057400" y="990600"/>
            <a:ext cx="2362200" cy="2136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sz="2800" dirty="0" smtClean="0">
              <a:solidFill>
                <a:srgbClr val="FF0000"/>
              </a:solidFill>
            </a:endParaRPr>
          </a:p>
          <a:p>
            <a:pPr algn="ctr"/>
            <a:r>
              <a:rPr lang="en-US" sz="2800" dirty="0" smtClean="0">
                <a:solidFill>
                  <a:srgbClr val="FF0000"/>
                </a:solidFill>
              </a:rPr>
              <a:t>GET UP YOU FOOL.</a:t>
            </a:r>
            <a:endParaRPr lang="en-US" sz="2800" dirty="0">
              <a:solidFill>
                <a:srgbClr val="FF0000"/>
              </a:solidFill>
            </a:endParaRPr>
          </a:p>
        </p:txBody>
      </p:sp>
      <p:pic>
        <p:nvPicPr>
          <p:cNvPr id="10" name="Picture 9" descr="images.png"/>
          <p:cNvPicPr>
            <a:picLocks noChangeAspect="1"/>
          </p:cNvPicPr>
          <p:nvPr/>
        </p:nvPicPr>
        <p:blipFill>
          <a:blip r:embed="rId5"/>
          <a:srcRect l="3571" b="6977"/>
          <a:stretch>
            <a:fillRect/>
          </a:stretch>
        </p:blipFill>
        <p:spPr>
          <a:xfrm>
            <a:off x="2133600" y="1143000"/>
            <a:ext cx="2209800" cy="762000"/>
          </a:xfrm>
          <a:prstGeom prst="rect">
            <a:avLst/>
          </a:prstGeom>
        </p:spPr>
      </p:pic>
      <p:sp>
        <p:nvSpPr>
          <p:cNvPr id="11" name="Equal 10"/>
          <p:cNvSpPr/>
          <p:nvPr/>
        </p:nvSpPr>
        <p:spPr>
          <a:xfrm>
            <a:off x="2743200" y="1905000"/>
            <a:ext cx="914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57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200000">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7" name="Rounded Rectangular Callout 6"/>
          <p:cNvSpPr/>
          <p:nvPr/>
        </p:nvSpPr>
        <p:spPr>
          <a:xfrm>
            <a:off x="2057400" y="990600"/>
            <a:ext cx="2362200" cy="2136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sz="2800" dirty="0" smtClean="0">
              <a:solidFill>
                <a:srgbClr val="FF0000"/>
              </a:solidFill>
            </a:endParaRPr>
          </a:p>
          <a:p>
            <a:pPr algn="ctr"/>
            <a:r>
              <a:rPr lang="en-US" sz="2800" dirty="0" smtClean="0">
                <a:solidFill>
                  <a:srgbClr val="FF0000"/>
                </a:solidFill>
              </a:rPr>
              <a:t>GET UP YOU FOOL.</a:t>
            </a:r>
            <a:endParaRPr lang="en-US" sz="2800" dirty="0">
              <a:solidFill>
                <a:srgbClr val="FF0000"/>
              </a:solidFill>
            </a:endParaRPr>
          </a:p>
        </p:txBody>
      </p:sp>
      <p:pic>
        <p:nvPicPr>
          <p:cNvPr id="10" name="Picture 9" descr="images.png"/>
          <p:cNvPicPr>
            <a:picLocks noChangeAspect="1"/>
          </p:cNvPicPr>
          <p:nvPr/>
        </p:nvPicPr>
        <p:blipFill>
          <a:blip r:embed="rId5"/>
          <a:srcRect l="3571" b="6977"/>
          <a:stretch>
            <a:fillRect/>
          </a:stretch>
        </p:blipFill>
        <p:spPr>
          <a:xfrm>
            <a:off x="2133600" y="1143000"/>
            <a:ext cx="2209800" cy="762000"/>
          </a:xfrm>
          <a:prstGeom prst="rect">
            <a:avLst/>
          </a:prstGeom>
        </p:spPr>
      </p:pic>
      <p:sp>
        <p:nvSpPr>
          <p:cNvPr id="11" name="Equal 10"/>
          <p:cNvSpPr/>
          <p:nvPr/>
        </p:nvSpPr>
        <p:spPr>
          <a:xfrm>
            <a:off x="2743200" y="1905000"/>
            <a:ext cx="914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57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200000">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7" name="Rounded Rectangular Callout 6"/>
          <p:cNvSpPr/>
          <p:nvPr/>
        </p:nvSpPr>
        <p:spPr>
          <a:xfrm>
            <a:off x="2057400" y="990600"/>
            <a:ext cx="2362200" cy="2136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sz="2800" dirty="0" smtClean="0">
              <a:solidFill>
                <a:srgbClr val="FF0000"/>
              </a:solidFill>
            </a:endParaRPr>
          </a:p>
          <a:p>
            <a:pPr algn="ctr"/>
            <a:r>
              <a:rPr lang="en-US" sz="2800" dirty="0" smtClean="0">
                <a:solidFill>
                  <a:srgbClr val="FF0000"/>
                </a:solidFill>
              </a:rPr>
              <a:t>GET UP YOU FOOL.</a:t>
            </a:r>
            <a:endParaRPr lang="en-US" sz="2800" dirty="0">
              <a:solidFill>
                <a:srgbClr val="FF0000"/>
              </a:solidFill>
            </a:endParaRPr>
          </a:p>
        </p:txBody>
      </p:sp>
      <p:pic>
        <p:nvPicPr>
          <p:cNvPr id="10" name="Picture 9" descr="images.png"/>
          <p:cNvPicPr>
            <a:picLocks noChangeAspect="1"/>
          </p:cNvPicPr>
          <p:nvPr/>
        </p:nvPicPr>
        <p:blipFill>
          <a:blip r:embed="rId5"/>
          <a:srcRect l="3571" b="6977"/>
          <a:stretch>
            <a:fillRect/>
          </a:stretch>
        </p:blipFill>
        <p:spPr>
          <a:xfrm>
            <a:off x="2133600" y="1143000"/>
            <a:ext cx="2209800" cy="762000"/>
          </a:xfrm>
          <a:prstGeom prst="rect">
            <a:avLst/>
          </a:prstGeom>
        </p:spPr>
      </p:pic>
      <p:sp>
        <p:nvSpPr>
          <p:cNvPr id="11" name="Equal 10"/>
          <p:cNvSpPr/>
          <p:nvPr/>
        </p:nvSpPr>
        <p:spPr>
          <a:xfrm>
            <a:off x="2743200" y="1905000"/>
            <a:ext cx="914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8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200000">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7" name="Rounded Rectangular Callout 6"/>
          <p:cNvSpPr/>
          <p:nvPr/>
        </p:nvSpPr>
        <p:spPr>
          <a:xfrm>
            <a:off x="2057400" y="990600"/>
            <a:ext cx="2362200" cy="2136648"/>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rgbClr val="FF0000"/>
              </a:solidFill>
            </a:endParaRPr>
          </a:p>
          <a:p>
            <a:pPr algn="ctr"/>
            <a:endParaRPr lang="en-US" dirty="0" smtClean="0">
              <a:solidFill>
                <a:srgbClr val="FF0000"/>
              </a:solidFill>
            </a:endParaRPr>
          </a:p>
          <a:p>
            <a:pPr algn="ctr"/>
            <a:endParaRPr lang="en-US" dirty="0" smtClean="0">
              <a:solidFill>
                <a:srgbClr val="FF0000"/>
              </a:solidFill>
            </a:endParaRPr>
          </a:p>
          <a:p>
            <a:pPr algn="ctr"/>
            <a:endParaRPr lang="en-US" sz="2800" dirty="0" smtClean="0">
              <a:solidFill>
                <a:srgbClr val="FF0000"/>
              </a:solidFill>
            </a:endParaRPr>
          </a:p>
          <a:p>
            <a:pPr algn="ctr"/>
            <a:r>
              <a:rPr lang="en-US" sz="2800" dirty="0" smtClean="0">
                <a:solidFill>
                  <a:srgbClr val="FF0000"/>
                </a:solidFill>
              </a:rPr>
              <a:t>GET UP YOU FOOL.</a:t>
            </a:r>
            <a:endParaRPr lang="en-US" sz="2800" dirty="0">
              <a:solidFill>
                <a:srgbClr val="FF0000"/>
              </a:solidFill>
            </a:endParaRPr>
          </a:p>
        </p:txBody>
      </p:sp>
      <p:pic>
        <p:nvPicPr>
          <p:cNvPr id="10" name="Picture 9" descr="images.png"/>
          <p:cNvPicPr>
            <a:picLocks noChangeAspect="1"/>
          </p:cNvPicPr>
          <p:nvPr/>
        </p:nvPicPr>
        <p:blipFill>
          <a:blip r:embed="rId5"/>
          <a:srcRect l="3571" b="6977"/>
          <a:stretch>
            <a:fillRect/>
          </a:stretch>
        </p:blipFill>
        <p:spPr>
          <a:xfrm>
            <a:off x="2133600" y="1143000"/>
            <a:ext cx="2209800" cy="762000"/>
          </a:xfrm>
          <a:prstGeom prst="rect">
            <a:avLst/>
          </a:prstGeom>
        </p:spPr>
      </p:pic>
      <p:sp>
        <p:nvSpPr>
          <p:cNvPr id="11" name="Equal 10"/>
          <p:cNvSpPr/>
          <p:nvPr/>
        </p:nvSpPr>
        <p:spPr>
          <a:xfrm>
            <a:off x="2743200" y="1905000"/>
            <a:ext cx="914400" cy="457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58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489036">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6806293">
            <a:off x="6250923" y="442964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7078756">
            <a:off x="6250923" y="4297098"/>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7541357">
            <a:off x="6299627" y="4195103"/>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8412402">
            <a:off x="6280018" y="3932678"/>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8820267">
            <a:off x="6208211" y="378832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9646688">
            <a:off x="6208211" y="378832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19886633">
            <a:off x="6154608" y="3802867"/>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8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0560372">
            <a:off x="6154608" y="38935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59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rot="21071599">
            <a:off x="6154608" y="3927524"/>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9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8100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59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59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0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6" name="Rounded Rectangular Callout 5"/>
          <p:cNvSpPr/>
          <p:nvPr/>
        </p:nvSpPr>
        <p:spPr>
          <a:xfrm>
            <a:off x="6324600" y="304800"/>
            <a:ext cx="2438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b="1" dirty="0" smtClean="0"/>
              <a:t> </a:t>
            </a:r>
            <a:r>
              <a:rPr lang="en-US" sz="2400" b="1" dirty="0" smtClean="0"/>
              <a:t>so sorry sir. These are the regular tribute from Korea to Southeast Asi</a:t>
            </a:r>
            <a:r>
              <a:rPr lang="en-US" sz="2400" dirty="0" smtClean="0"/>
              <a:t>a.</a:t>
            </a:r>
            <a:endParaRPr lang="en-US" sz="2400" dirty="0"/>
          </a:p>
        </p:txBody>
      </p:sp>
      <p:pic>
        <p:nvPicPr>
          <p:cNvPr id="7" name="Picture 6" descr="10830731_10155047180850125_444540913393765434_o1-1024x689.png"/>
          <p:cNvPicPr>
            <a:picLocks noChangeAspect="1"/>
          </p:cNvPicPr>
          <p:nvPr/>
        </p:nvPicPr>
        <p:blipFill>
          <a:blip r:embed="rId5" cstate="print"/>
          <a:srcRect r="53191"/>
          <a:stretch>
            <a:fillRect/>
          </a:stretch>
        </p:blipFill>
        <p:spPr>
          <a:xfrm>
            <a:off x="7924800" y="457200"/>
            <a:ext cx="609600" cy="457200"/>
          </a:xfrm>
          <a:prstGeom prst="rect">
            <a:avLst/>
          </a:prstGeom>
        </p:spPr>
      </p:pic>
      <p:pic>
        <p:nvPicPr>
          <p:cNvPr id="8" name="Picture 7" descr="man_character.png"/>
          <p:cNvPicPr>
            <a:picLocks noChangeAspect="1"/>
          </p:cNvPicPr>
          <p:nvPr/>
        </p:nvPicPr>
        <p:blipFill>
          <a:blip r:embed="rId6"/>
          <a:srcRect l="31333" t="10000" r="35333" b="12667"/>
          <a:stretch>
            <a:fillRect/>
          </a:stretch>
        </p:blipFill>
        <p:spPr>
          <a:xfrm>
            <a:off x="6477000" y="457200"/>
            <a:ext cx="609600" cy="457200"/>
          </a:xfrm>
          <a:prstGeom prst="rect">
            <a:avLst/>
          </a:prstGeom>
        </p:spPr>
      </p:pic>
      <p:sp>
        <p:nvSpPr>
          <p:cNvPr id="9" name="Equal 8"/>
          <p:cNvSpPr/>
          <p:nvPr/>
        </p:nvSpPr>
        <p:spPr>
          <a:xfrm>
            <a:off x="7239000" y="609600"/>
            <a:ext cx="609600" cy="5334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60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0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2971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10" name="Rounded Rectangular Callout 9"/>
          <p:cNvSpPr/>
          <p:nvPr/>
        </p:nvSpPr>
        <p:spPr>
          <a:xfrm>
            <a:off x="2667000" y="1600200"/>
            <a:ext cx="2133600" cy="19050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 </a:t>
            </a:r>
          </a:p>
        </p:txBody>
      </p:sp>
      <p:pic>
        <p:nvPicPr>
          <p:cNvPr id="11" name="Picture 10" descr="Chinese-character-for-listen.png"/>
          <p:cNvPicPr>
            <a:picLocks noChangeAspect="1"/>
          </p:cNvPicPr>
          <p:nvPr/>
        </p:nvPicPr>
        <p:blipFill>
          <a:blip r:embed="rId5" cstate="print"/>
          <a:stretch>
            <a:fillRect/>
          </a:stretch>
        </p:blipFill>
        <p:spPr>
          <a:xfrm>
            <a:off x="3352800" y="1600200"/>
            <a:ext cx="793317" cy="679032"/>
          </a:xfrm>
          <a:prstGeom prst="rect">
            <a:avLst/>
          </a:prstGeom>
        </p:spPr>
      </p:pic>
      <p:sp>
        <p:nvSpPr>
          <p:cNvPr id="12" name="Equal 11"/>
          <p:cNvSpPr/>
          <p:nvPr/>
        </p:nvSpPr>
        <p:spPr>
          <a:xfrm>
            <a:off x="3276600" y="2286000"/>
            <a:ext cx="914400" cy="304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p:cNvSpPr txBox="1"/>
          <p:nvPr/>
        </p:nvSpPr>
        <p:spPr>
          <a:xfrm>
            <a:off x="2819400" y="2590800"/>
            <a:ext cx="1905000" cy="1015663"/>
          </a:xfrm>
          <a:prstGeom prst="rect">
            <a:avLst/>
          </a:prstGeom>
          <a:noFill/>
        </p:spPr>
        <p:txBody>
          <a:bodyPr wrap="square" rtlCol="0">
            <a:spAutoFit/>
          </a:bodyPr>
          <a:lstStyle/>
          <a:p>
            <a:r>
              <a:rPr lang="en-US" sz="2000" dirty="0" smtClean="0"/>
              <a:t>GO  AND PUT THE MONEY INSIDE !!!</a:t>
            </a:r>
            <a:endParaRPr lang="en-US" sz="2000" dirty="0"/>
          </a:p>
        </p:txBody>
      </p:sp>
    </p:spTree>
  </p:cSld>
  <p:clrMapOvr>
    <a:masterClrMapping/>
  </p:clrMapOvr>
  <p:transition spd="slow" advClick="0" advTm="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8" name="Rounded Rectangular Callout 7"/>
          <p:cNvSpPr/>
          <p:nvPr/>
        </p:nvSpPr>
        <p:spPr>
          <a:xfrm>
            <a:off x="6400800" y="1981200"/>
            <a:ext cx="20574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sz="2400" dirty="0" smtClean="0"/>
              <a:t>   Ok sir</a:t>
            </a:r>
            <a:endParaRPr lang="en-US" sz="2400" dirty="0"/>
          </a:p>
        </p:txBody>
      </p:sp>
      <p:pic>
        <p:nvPicPr>
          <p:cNvPr id="9" name="Picture 8" descr="man_character.png"/>
          <p:cNvPicPr>
            <a:picLocks noChangeAspect="1"/>
          </p:cNvPicPr>
          <p:nvPr/>
        </p:nvPicPr>
        <p:blipFill>
          <a:blip r:embed="rId5"/>
          <a:srcRect l="34667" t="10667" r="35333" b="12000"/>
          <a:stretch>
            <a:fillRect/>
          </a:stretch>
        </p:blipFill>
        <p:spPr>
          <a:xfrm>
            <a:off x="7162800" y="1981200"/>
            <a:ext cx="838200" cy="457200"/>
          </a:xfrm>
          <a:prstGeom prst="rect">
            <a:avLst/>
          </a:prstGeom>
        </p:spPr>
      </p:pic>
      <p:sp>
        <p:nvSpPr>
          <p:cNvPr id="13" name="Equal 12"/>
          <p:cNvSpPr/>
          <p:nvPr/>
        </p:nvSpPr>
        <p:spPr>
          <a:xfrm>
            <a:off x="7315200" y="2362200"/>
            <a:ext cx="457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6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8" name="Rounded Rectangular Callout 7"/>
          <p:cNvSpPr/>
          <p:nvPr/>
        </p:nvSpPr>
        <p:spPr>
          <a:xfrm>
            <a:off x="6400800" y="1981200"/>
            <a:ext cx="20574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sz="2400" dirty="0" smtClean="0"/>
              <a:t>   Ok sir</a:t>
            </a:r>
            <a:endParaRPr lang="en-US" sz="2400" dirty="0"/>
          </a:p>
        </p:txBody>
      </p:sp>
      <p:pic>
        <p:nvPicPr>
          <p:cNvPr id="9" name="Picture 8" descr="man_character.png"/>
          <p:cNvPicPr>
            <a:picLocks noChangeAspect="1"/>
          </p:cNvPicPr>
          <p:nvPr/>
        </p:nvPicPr>
        <p:blipFill>
          <a:blip r:embed="rId5"/>
          <a:srcRect l="34667" t="10667" r="35333" b="12000"/>
          <a:stretch>
            <a:fillRect/>
          </a:stretch>
        </p:blipFill>
        <p:spPr>
          <a:xfrm>
            <a:off x="7162800" y="1981200"/>
            <a:ext cx="838200" cy="457200"/>
          </a:xfrm>
          <a:prstGeom prst="rect">
            <a:avLst/>
          </a:prstGeom>
        </p:spPr>
      </p:pic>
      <p:sp>
        <p:nvSpPr>
          <p:cNvPr id="13" name="Equal 12"/>
          <p:cNvSpPr/>
          <p:nvPr/>
        </p:nvSpPr>
        <p:spPr>
          <a:xfrm>
            <a:off x="7315200" y="2362200"/>
            <a:ext cx="457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6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8" name="Rounded Rectangular Callout 7"/>
          <p:cNvSpPr/>
          <p:nvPr/>
        </p:nvSpPr>
        <p:spPr>
          <a:xfrm>
            <a:off x="6400800" y="1981200"/>
            <a:ext cx="20574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sz="2400" dirty="0" smtClean="0"/>
              <a:t>   Ok sir</a:t>
            </a:r>
            <a:endParaRPr lang="en-US" sz="2400" dirty="0"/>
          </a:p>
        </p:txBody>
      </p:sp>
      <p:pic>
        <p:nvPicPr>
          <p:cNvPr id="9" name="Picture 8" descr="man_character.png"/>
          <p:cNvPicPr>
            <a:picLocks noChangeAspect="1"/>
          </p:cNvPicPr>
          <p:nvPr/>
        </p:nvPicPr>
        <p:blipFill>
          <a:blip r:embed="rId5"/>
          <a:srcRect l="34667" t="10667" r="35333" b="12000"/>
          <a:stretch>
            <a:fillRect/>
          </a:stretch>
        </p:blipFill>
        <p:spPr>
          <a:xfrm>
            <a:off x="7162800" y="1981200"/>
            <a:ext cx="838200" cy="457200"/>
          </a:xfrm>
          <a:prstGeom prst="rect">
            <a:avLst/>
          </a:prstGeom>
        </p:spPr>
      </p:pic>
      <p:sp>
        <p:nvSpPr>
          <p:cNvPr id="13" name="Equal 12"/>
          <p:cNvSpPr/>
          <p:nvPr/>
        </p:nvSpPr>
        <p:spPr>
          <a:xfrm>
            <a:off x="7315200" y="2362200"/>
            <a:ext cx="457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6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a:srcRect l="3918" r="3918"/>
          <a:stretch>
            <a:fillRect/>
          </a:stretch>
        </p:blipFill>
        <p:spPr>
          <a:xfrm>
            <a:off x="6154608" y="3657600"/>
            <a:ext cx="2151159" cy="2705552"/>
          </a:xfrm>
          <a:prstGeom prst="rect">
            <a:avLst/>
          </a:prstGeom>
          <a:solidFill>
            <a:schemeClr val="tx2">
              <a:lumMod val="40000"/>
              <a:lumOff val="60000"/>
            </a:schemeClr>
          </a:solidFill>
          <a:effectLst>
            <a:glow rad="228600">
              <a:schemeClr val="accent3">
                <a:satMod val="175000"/>
                <a:alpha val="40000"/>
              </a:schemeClr>
            </a:glow>
          </a:effectLst>
        </p:spPr>
      </p:pic>
      <p:sp>
        <p:nvSpPr>
          <p:cNvPr id="8" name="Rounded Rectangular Callout 7"/>
          <p:cNvSpPr/>
          <p:nvPr/>
        </p:nvSpPr>
        <p:spPr>
          <a:xfrm>
            <a:off x="6400800" y="1981200"/>
            <a:ext cx="2057400" cy="12192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sz="2400" dirty="0" smtClean="0"/>
              <a:t>   Ok sir</a:t>
            </a:r>
            <a:endParaRPr lang="en-US" sz="2400" dirty="0"/>
          </a:p>
        </p:txBody>
      </p:sp>
      <p:pic>
        <p:nvPicPr>
          <p:cNvPr id="9" name="Picture 8" descr="man_character.png"/>
          <p:cNvPicPr>
            <a:picLocks noChangeAspect="1"/>
          </p:cNvPicPr>
          <p:nvPr/>
        </p:nvPicPr>
        <p:blipFill>
          <a:blip r:embed="rId5"/>
          <a:srcRect l="34667" t="10667" r="35333" b="12000"/>
          <a:stretch>
            <a:fillRect/>
          </a:stretch>
        </p:blipFill>
        <p:spPr>
          <a:xfrm>
            <a:off x="7162800" y="1981200"/>
            <a:ext cx="838200" cy="457200"/>
          </a:xfrm>
          <a:prstGeom prst="rect">
            <a:avLst/>
          </a:prstGeom>
        </p:spPr>
      </p:pic>
      <p:sp>
        <p:nvSpPr>
          <p:cNvPr id="13" name="Equal 12"/>
          <p:cNvSpPr/>
          <p:nvPr/>
        </p:nvSpPr>
        <p:spPr>
          <a:xfrm>
            <a:off x="7315200" y="2362200"/>
            <a:ext cx="457200" cy="609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ransition spd="slow" advClick="0" advTm="0"/>
  <p:timing>
    <p:tnLst>
      <p:par>
        <p:cTn id="1" dur="indefinite" restart="never" nodeType="tmRoot"/>
      </p:par>
    </p:tnLst>
  </p:timing>
</p:sld>
</file>

<file path=ppt/slides/slide6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62308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63832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1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66118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69166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73738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77548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80596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2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84406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2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88216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2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352800" y="3657600"/>
            <a:ext cx="1143000" cy="2667000"/>
          </a:xfrm>
          <a:prstGeom prst="rect">
            <a:avLst/>
          </a:prstGeom>
          <a:ln>
            <a:solidFill>
              <a:schemeClr val="accent2">
                <a:lumMod val="40000"/>
                <a:lumOff val="60000"/>
              </a:schemeClr>
            </a:solidFill>
          </a:ln>
          <a:effectLst>
            <a:softEdge rad="12700"/>
          </a:effectLst>
        </p:spPr>
      </p:pic>
      <p:pic>
        <p:nvPicPr>
          <p:cNvPr id="5" name="Picture 4" descr="cartoon-money-bag-119584.gif"/>
          <p:cNvPicPr>
            <a:picLocks noChangeAspect="1"/>
          </p:cNvPicPr>
          <p:nvPr/>
        </p:nvPicPr>
        <p:blipFill>
          <a:blip r:embed="rId4" cstate="print"/>
          <a:srcRect t="5576" r="3541" b="7996"/>
          <a:stretch>
            <a:fillRect/>
          </a:stretch>
        </p:blipFill>
        <p:spPr>
          <a:xfrm flipH="1">
            <a:off x="9202608" y="3657600"/>
            <a:ext cx="2074992" cy="2667000"/>
          </a:xfrm>
          <a:prstGeom prst="rect">
            <a:avLst/>
          </a:prstGeom>
          <a:solidFill>
            <a:schemeClr val="tx2">
              <a:lumMod val="40000"/>
              <a:lumOff val="60000"/>
            </a:schemeClr>
          </a:solidFill>
          <a:effectLst>
            <a:glow rad="228600">
              <a:schemeClr val="accent3">
                <a:satMod val="175000"/>
                <a:alpha val="40000"/>
              </a:schemeClr>
            </a:glow>
          </a:effectLst>
        </p:spPr>
      </p:pic>
    </p:spTree>
  </p:cSld>
  <p:clrMapOvr>
    <a:masterClrMapping/>
  </p:clrMapOvr>
  <p:transition spd="slow" advClick="0" advTm="0"/>
  <p:timing>
    <p:tnLst>
      <p:par>
        <p:cTn id="1" dur="indefinite" restart="never" nodeType="tmRoot"/>
      </p:par>
    </p:tnLst>
  </p:timing>
</p:sld>
</file>

<file path=ppt/slides/slide6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6576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3962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4267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4648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2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5105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55626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3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6019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6553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73152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7924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85344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9067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3" descr="download (1).jpg"/>
          <p:cNvPicPr>
            <a:picLocks noChangeAspect="1"/>
          </p:cNvPicPr>
          <p:nvPr/>
        </p:nvPicPr>
        <p:blipFill>
          <a:blip r:embed="rId3"/>
          <a:srcRect l="16667" t="18398" r="17857" b="5985"/>
          <a:stretch>
            <a:fillRect/>
          </a:stretch>
        </p:blipFill>
        <p:spPr>
          <a:xfrm flipH="1">
            <a:off x="9448800" y="3657600"/>
            <a:ext cx="1143000" cy="2667000"/>
          </a:xfrm>
          <a:prstGeom prst="rect">
            <a:avLst/>
          </a:prstGeom>
          <a:ln>
            <a:solidFill>
              <a:schemeClr val="accent2">
                <a:lumMod val="40000"/>
                <a:lumOff val="60000"/>
              </a:schemeClr>
            </a:solidFill>
          </a:ln>
          <a:effectLst>
            <a:softEdge rad="12700"/>
          </a:effectLst>
        </p:spPr>
      </p:pic>
    </p:spTree>
  </p:cSld>
  <p:clrMapOvr>
    <a:masterClrMapping/>
  </p:clrMapOvr>
  <p:transition spd="slow" advClick="0" advTm="0"/>
  <p:timing>
    <p:tnLst>
      <p:par>
        <p:cTn id="1" dur="indefinite" restart="never" nodeType="tmRoot"/>
      </p:par>
    </p:tnLst>
  </p:timing>
</p:sld>
</file>

<file path=ppt/slides/slide6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3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5000"/>
  <p:timing>
    <p:tnLst>
      <p:par>
        <p:cTn id="1" dur="indefinite" restart="never" nodeType="tmRoot"/>
      </p:par>
    </p:tnLst>
  </p:timing>
</p:sld>
</file>

<file path=ppt/slides/slide63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5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4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15000"/>
  <p:timing>
    <p:tnLst>
      <p:par>
        <p:cTn id="1" dur="indefinite" restart="never" nodeType="tmRoot"/>
      </p:par>
    </p:tnLst>
  </p:timing>
</p:sld>
</file>

<file path=ppt/slides/slide64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4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5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5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6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6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7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7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8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8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69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69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0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0"/>
  <p:timing>
    <p:tnLst>
      <p:par>
        <p:cTn id="1" dur="indefinite" restart="never" nodeType="tmRoot"/>
      </p:par>
    </p:tnLst>
  </p:timing>
</p:sld>
</file>

<file path=ppt/slides/slide70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Later on in 1368 a peasants son Hongwu commanded the rebel army that drove the Mongols out of China. That year he became the first emperor. Hongwu continued to rule from the former Yuan capital Nanjing in the south. He was a really good emperor that supported and respected almost everything people thought and said. He even encouraged fish farming and growing commercial crops, such as cotton and sugar cane. </a:t>
            </a:r>
            <a:endParaRPr lang="en-US" dirty="0"/>
          </a:p>
        </p:txBody>
      </p:sp>
    </p:spTree>
  </p:cSld>
  <p:clrMapOvr>
    <a:masterClrMapping/>
  </p:clrMapOvr>
  <p:transition spd="slow" advClick="0" advTm="500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9050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6764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4478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1430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9144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6096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30480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0" y="40386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457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
        <p:nvSpPr>
          <p:cNvPr id="10" name="Rounded Rectangular Callout 9"/>
          <p:cNvSpPr/>
          <p:nvPr/>
        </p:nvSpPr>
        <p:spPr>
          <a:xfrm>
            <a:off x="533400" y="2438400"/>
            <a:ext cx="1905000" cy="1447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r>
            <a:br>
              <a:rPr lang="en-US" dirty="0" smtClean="0"/>
            </a:br>
            <a:r>
              <a:rPr lang="en-US" dirty="0" smtClean="0"/>
              <a:t>THIS WAY GUYS!!!!</a:t>
            </a:r>
            <a:endParaRPr lang="en-US" dirty="0"/>
          </a:p>
        </p:txBody>
      </p:sp>
      <p:pic>
        <p:nvPicPr>
          <p:cNvPr id="11" name="Picture 10" descr="images.png"/>
          <p:cNvPicPr>
            <a:picLocks noChangeAspect="1"/>
          </p:cNvPicPr>
          <p:nvPr/>
        </p:nvPicPr>
        <p:blipFill>
          <a:blip r:embed="rId6"/>
          <a:stretch>
            <a:fillRect/>
          </a:stretch>
        </p:blipFill>
        <p:spPr>
          <a:xfrm>
            <a:off x="838200" y="2438400"/>
            <a:ext cx="1404937" cy="533400"/>
          </a:xfrm>
          <a:prstGeom prst="rect">
            <a:avLst/>
          </a:prstGeom>
        </p:spPr>
      </p:pic>
    </p:spTree>
  </p:cSld>
  <p:clrMapOvr>
    <a:masterClrMapping/>
  </p:clrMapOvr>
  <p:transition spd="slow" advClick="0" advTm="0"/>
  <p:timing>
    <p:tnLst>
      <p:par>
        <p:cTn id="1" dur="indefinite" restart="never" nodeType="tmRoot"/>
      </p:par>
    </p:tnLst>
  </p:timing>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609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838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514600" y="3810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295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362200" y="44196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295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133600" y="44196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600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828800" y="441960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905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133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219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743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838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819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28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9525000" y="25908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88392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86106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83058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80010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6962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0866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7056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9718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52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324600" y="3886200"/>
            <a:ext cx="1600200" cy="2971800"/>
          </a:xfrm>
          <a:prstGeom prst="rect">
            <a:avLst/>
          </a:prstGeom>
        </p:spPr>
      </p:pic>
      <p:sp>
        <p:nvSpPr>
          <p:cNvPr id="10" name="Rounded Rectangular Callout 9"/>
          <p:cNvSpPr/>
          <p:nvPr/>
        </p:nvSpPr>
        <p:spPr>
          <a:xfrm>
            <a:off x="5867400" y="1371600"/>
            <a:ext cx="2209800" cy="2133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WHERE DO YOU MONGOLIANS THINK YOUR HEADING .</a:t>
            </a:r>
            <a:endParaRPr lang="en-US" dirty="0"/>
          </a:p>
        </p:txBody>
      </p:sp>
      <p:pic>
        <p:nvPicPr>
          <p:cNvPr id="12" name="Picture 11" descr="waipo.jpg"/>
          <p:cNvPicPr>
            <a:picLocks noChangeAspect="1"/>
          </p:cNvPicPr>
          <p:nvPr/>
        </p:nvPicPr>
        <p:blipFill>
          <a:blip r:embed="rId6"/>
          <a:srcRect l="5245" t="7656" r="3380" b="4306"/>
          <a:stretch>
            <a:fillRect/>
          </a:stretch>
        </p:blipFill>
        <p:spPr>
          <a:xfrm>
            <a:off x="6096000" y="1447800"/>
            <a:ext cx="17526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819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76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6388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spTree>
  </p:cSld>
  <p:clrMapOvr>
    <a:masterClrMapping/>
  </p:clrMapOvr>
  <p:transition spd="slow" advClick="0" advTm="0"/>
  <p:timing>
    <p:tnLst>
      <p:par>
        <p:cTn id="1" dur="indefinite" restart="never" nodeType="tmRoot"/>
      </p:par>
    </p:tnLst>
  </p:timing>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8991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88392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85344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8229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924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543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239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334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162800" y="3962400"/>
            <a:ext cx="1828800" cy="2895600"/>
          </a:xfrm>
          <a:prstGeom prst="rect">
            <a:avLst/>
          </a:prstGeom>
        </p:spPr>
      </p:pic>
      <p:sp>
        <p:nvSpPr>
          <p:cNvPr id="11" name="Rounded Rectangular Callout 10"/>
          <p:cNvSpPr/>
          <p:nvPr/>
        </p:nvSpPr>
        <p:spPr>
          <a:xfrm>
            <a:off x="5334000" y="2133600"/>
            <a:ext cx="1676400" cy="1371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THEM OUT OF HERE!!!</a:t>
            </a:r>
            <a:endParaRPr lang="en-US" dirty="0"/>
          </a:p>
        </p:txBody>
      </p:sp>
      <p:pic>
        <p:nvPicPr>
          <p:cNvPr id="12" name="Picture 11" descr="images (1).png"/>
          <p:cNvPicPr>
            <a:picLocks noChangeAspect="1"/>
          </p:cNvPicPr>
          <p:nvPr/>
        </p:nvPicPr>
        <p:blipFill>
          <a:blip r:embed="rId7"/>
          <a:srcRect t="10000" r="10000" b="10000"/>
          <a:stretch>
            <a:fillRect/>
          </a:stretch>
        </p:blipFill>
        <p:spPr>
          <a:xfrm>
            <a:off x="5638800" y="2133600"/>
            <a:ext cx="1028700" cy="533400"/>
          </a:xfrm>
          <a:prstGeom prst="rect">
            <a:avLst/>
          </a:prstGeom>
        </p:spPr>
      </p:pic>
    </p:spTree>
  </p:cSld>
  <p:clrMapOvr>
    <a:masterClrMapping/>
  </p:clrMapOvr>
  <p:transition spd="slow" advClick="0" advTm="0"/>
  <p:timing>
    <p:tnLst>
      <p:par>
        <p:cTn id="1" dur="indefinite" restart="never" nodeType="tmRoot"/>
      </p:par>
    </p:tnLst>
  </p:timing>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57912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7086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0198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6705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0198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6705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248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6400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68580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6096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0866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715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0866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715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667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048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152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4864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14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457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5181600" y="18288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GET OUT OF CHINA BEFORE WE KILL YOU ALL</a:t>
            </a:r>
            <a:endParaRPr lang="en-US" dirty="0"/>
          </a:p>
        </p:txBody>
      </p:sp>
      <p:pic>
        <p:nvPicPr>
          <p:cNvPr id="13" name="Picture 12" descr="download.png"/>
          <p:cNvPicPr>
            <a:picLocks noChangeAspect="1"/>
          </p:cNvPicPr>
          <p:nvPr/>
        </p:nvPicPr>
        <p:blipFill>
          <a:blip r:embed="rId7"/>
          <a:srcRect l="9273" t="10656" r="9273" b="19399"/>
          <a:stretch>
            <a:fillRect/>
          </a:stretch>
        </p:blipFill>
        <p:spPr>
          <a:xfrm>
            <a:off x="5410200" y="19050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4384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609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
        <p:nvSpPr>
          <p:cNvPr id="11" name="Rounded Rectangular Callout 10"/>
          <p:cNvSpPr/>
          <p:nvPr/>
        </p:nvSpPr>
        <p:spPr>
          <a:xfrm>
            <a:off x="2667000" y="1905000"/>
            <a:ext cx="1981200" cy="1752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r>
              <a:rPr lang="en-US" dirty="0" smtClean="0"/>
              <a:t>OK,OK WE WILL BUT PLEASE DON’T KILL US</a:t>
            </a:r>
          </a:p>
        </p:txBody>
      </p:sp>
      <p:pic>
        <p:nvPicPr>
          <p:cNvPr id="13" name="Picture 12" descr="download.png"/>
          <p:cNvPicPr>
            <a:picLocks noChangeAspect="1"/>
          </p:cNvPicPr>
          <p:nvPr/>
        </p:nvPicPr>
        <p:blipFill>
          <a:blip r:embed="rId7"/>
          <a:srcRect l="9273" t="10656" r="9273" b="19399"/>
          <a:stretch>
            <a:fillRect/>
          </a:stretch>
        </p:blipFill>
        <p:spPr>
          <a:xfrm>
            <a:off x="2895600" y="1981200"/>
            <a:ext cx="1524000" cy="609600"/>
          </a:xfrm>
          <a:prstGeom prst="rect">
            <a:avLst/>
          </a:prstGeom>
        </p:spPr>
      </p:pic>
    </p:spTree>
  </p:cSld>
  <p:clrMapOvr>
    <a:masterClrMapping/>
  </p:clrMapOvr>
  <p:transition spd="slow" advClick="0" advTm="0"/>
  <p:timing>
    <p:tnLst>
      <p:par>
        <p:cTn id="1" dur="indefinite" restart="never" nodeType="tmRoot"/>
      </p:par>
    </p:tnLst>
  </p:timing>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286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7620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9812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1430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5240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1600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990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1336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60960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27432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0" y="4191000"/>
            <a:ext cx="2057400" cy="2590800"/>
          </a:xfrm>
          <a:prstGeom prst="rect">
            <a:avLst/>
          </a:prstGeom>
        </p:spPr>
      </p:pic>
      <p:pic>
        <p:nvPicPr>
          <p:cNvPr id="8" name="Picture 7" descr="timthumb.jpg"/>
          <p:cNvPicPr>
            <a:picLocks noChangeAspect="1"/>
          </p:cNvPicPr>
          <p:nvPr/>
        </p:nvPicPr>
        <p:blipFill>
          <a:blip r:embed="rId4"/>
          <a:srcRect l="15113" t="10000" r="18722"/>
          <a:stretch>
            <a:fillRect/>
          </a:stretch>
        </p:blipFill>
        <p:spPr>
          <a:xfrm flipH="1">
            <a:off x="-3200400" y="4552950"/>
            <a:ext cx="2514600" cy="2152650"/>
          </a:xfrm>
          <a:prstGeom prst="rect">
            <a:avLst/>
          </a:prstGeom>
        </p:spPr>
      </p:pic>
      <p:pic>
        <p:nvPicPr>
          <p:cNvPr id="9" name="Picture 8" descr="images-10.jpg"/>
          <p:cNvPicPr>
            <a:picLocks noChangeAspect="1"/>
          </p:cNvPicPr>
          <p:nvPr/>
        </p:nvPicPr>
        <p:blipFill>
          <a:blip r:embed="rId5"/>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6"/>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28600" y="4191000"/>
            <a:ext cx="2057400" cy="2590800"/>
          </a:xfrm>
          <a:prstGeom prst="rect">
            <a:avLst/>
          </a:prstGeom>
        </p:spPr>
      </p:pic>
      <p:pic>
        <p:nvPicPr>
          <p:cNvPr id="9" name="Picture 8" descr="images-10.jpg"/>
          <p:cNvPicPr>
            <a:picLocks noChangeAspect="1"/>
          </p:cNvPicPr>
          <p:nvPr/>
        </p:nvPicPr>
        <p:blipFill>
          <a:blip r:embed="rId4"/>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5"/>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066800" y="4191000"/>
            <a:ext cx="2057400" cy="2590800"/>
          </a:xfrm>
          <a:prstGeom prst="rect">
            <a:avLst/>
          </a:prstGeom>
        </p:spPr>
      </p:pic>
      <p:pic>
        <p:nvPicPr>
          <p:cNvPr id="9" name="Picture 8" descr="images-10.jpg"/>
          <p:cNvPicPr>
            <a:picLocks noChangeAspect="1"/>
          </p:cNvPicPr>
          <p:nvPr/>
        </p:nvPicPr>
        <p:blipFill>
          <a:blip r:embed="rId4"/>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5"/>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371600" y="4191000"/>
            <a:ext cx="2057400" cy="2590800"/>
          </a:xfrm>
          <a:prstGeom prst="rect">
            <a:avLst/>
          </a:prstGeom>
        </p:spPr>
      </p:pic>
      <p:pic>
        <p:nvPicPr>
          <p:cNvPr id="9" name="Picture 8" descr="images-10.jpg"/>
          <p:cNvPicPr>
            <a:picLocks noChangeAspect="1"/>
          </p:cNvPicPr>
          <p:nvPr/>
        </p:nvPicPr>
        <p:blipFill>
          <a:blip r:embed="rId4"/>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5"/>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600200" y="4191000"/>
            <a:ext cx="2057400" cy="2590800"/>
          </a:xfrm>
          <a:prstGeom prst="rect">
            <a:avLst/>
          </a:prstGeom>
        </p:spPr>
      </p:pic>
      <p:pic>
        <p:nvPicPr>
          <p:cNvPr id="9" name="Picture 8" descr="images-10.jpg"/>
          <p:cNvPicPr>
            <a:picLocks noChangeAspect="1"/>
          </p:cNvPicPr>
          <p:nvPr/>
        </p:nvPicPr>
        <p:blipFill>
          <a:blip r:embed="rId4"/>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5"/>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1981200" y="4191000"/>
            <a:ext cx="2057400" cy="2590800"/>
          </a:xfrm>
          <a:prstGeom prst="rect">
            <a:avLst/>
          </a:prstGeom>
        </p:spPr>
      </p:pic>
      <p:pic>
        <p:nvPicPr>
          <p:cNvPr id="9" name="Picture 8" descr="images-10.jpg"/>
          <p:cNvPicPr>
            <a:picLocks noChangeAspect="1"/>
          </p:cNvPicPr>
          <p:nvPr/>
        </p:nvPicPr>
        <p:blipFill>
          <a:blip r:embed="rId4"/>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5"/>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7" name="Picture 6" descr="MYSCAN_20100329_0004.jpg"/>
          <p:cNvPicPr>
            <a:picLocks noChangeAspect="1"/>
          </p:cNvPicPr>
          <p:nvPr/>
        </p:nvPicPr>
        <p:blipFill>
          <a:blip r:embed="rId3"/>
          <a:srcRect l="9925" t="10000" r="3462" b="10000"/>
          <a:stretch>
            <a:fillRect/>
          </a:stretch>
        </p:blipFill>
        <p:spPr>
          <a:xfrm flipH="1">
            <a:off x="-2590800" y="4191000"/>
            <a:ext cx="2057400" cy="2590800"/>
          </a:xfrm>
          <a:prstGeom prst="rect">
            <a:avLst/>
          </a:prstGeom>
        </p:spPr>
      </p:pic>
      <p:pic>
        <p:nvPicPr>
          <p:cNvPr id="9" name="Picture 8" descr="images-10.jpg"/>
          <p:cNvPicPr>
            <a:picLocks noChangeAspect="1"/>
          </p:cNvPicPr>
          <p:nvPr/>
        </p:nvPicPr>
        <p:blipFill>
          <a:blip r:embed="rId4"/>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5"/>
          <a:srcRect l="5298" t="14823" r="4636" b="2340"/>
          <a:stretch>
            <a:fillRect/>
          </a:stretch>
        </p:blipFill>
        <p:spPr>
          <a:xfrm flipH="1">
            <a:off x="525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7391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4953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70866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4953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68580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4419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6629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4114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61722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3429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56388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28194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5029200" y="39624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2133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4419600" y="39624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14478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38100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9906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838200" y="0"/>
            <a:ext cx="9982200" cy="6858000"/>
          </a:xfrm>
        </p:spPr>
      </p:pic>
      <p:pic>
        <p:nvPicPr>
          <p:cNvPr id="9" name="Picture 8" descr="images-10.jpg"/>
          <p:cNvPicPr>
            <a:picLocks noChangeAspect="1"/>
          </p:cNvPicPr>
          <p:nvPr/>
        </p:nvPicPr>
        <p:blipFill>
          <a:blip r:embed="rId3"/>
          <a:srcRect l="15444" r="19691"/>
          <a:stretch>
            <a:fillRect/>
          </a:stretch>
        </p:blipFill>
        <p:spPr>
          <a:xfrm>
            <a:off x="31242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flipH="1">
            <a:off x="3810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7432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spTree>
  </p:cSld>
  <p:clrMapOvr>
    <a:masterClrMapping/>
  </p:clrMapOvr>
  <p:transition spd="slow" advClick="0" advTm="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600200"/>
            <a:ext cx="7772400" cy="1470025"/>
          </a:xfrm>
        </p:spPr>
        <p:txBody>
          <a:bodyPr>
            <a:normAutofit fontScale="90000"/>
          </a:bodyPr>
          <a:lstStyle/>
          <a:p>
            <a:r>
              <a:rPr lang="en-US" sz="9800" dirty="0" smtClean="0">
                <a:solidFill>
                  <a:srgbClr val="C00000"/>
                </a:solidFill>
              </a:rPr>
              <a:t>CHINA’S </a:t>
            </a:r>
            <a:r>
              <a:rPr lang="en-US" sz="9800" dirty="0" smtClean="0">
                <a:solidFill>
                  <a:srgbClr val="00B0F0"/>
                </a:solidFill>
              </a:rPr>
              <a:t>EMPIRE</a:t>
            </a:r>
            <a:r>
              <a:rPr lang="en-US" sz="9800" dirty="0" smtClean="0">
                <a:solidFill>
                  <a:srgbClr val="FFFF00"/>
                </a:solidFill>
              </a:rPr>
              <a:t/>
            </a:r>
            <a:br>
              <a:rPr lang="en-US" sz="9800" dirty="0" smtClean="0">
                <a:solidFill>
                  <a:srgbClr val="FFFF00"/>
                </a:solidFill>
              </a:rPr>
            </a:br>
            <a:r>
              <a:rPr lang="en-US" sz="9800" dirty="0" smtClean="0"/>
              <a:t>AND ITS</a:t>
            </a:r>
            <a:br>
              <a:rPr lang="en-US" sz="9800" dirty="0" smtClean="0"/>
            </a:br>
            <a:r>
              <a:rPr lang="en-US" sz="9800" dirty="0" smtClean="0">
                <a:solidFill>
                  <a:srgbClr val="7030A0"/>
                </a:solidFill>
              </a:rPr>
              <a:t>EMPERORS </a:t>
            </a:r>
            <a:r>
              <a:rPr lang="en-US" dirty="0" smtClean="0"/>
              <a:t/>
            </a:r>
            <a:br>
              <a:rPr lang="en-US" dirty="0" smtClean="0"/>
            </a:br>
            <a:endParaRPr lang="en-US" dirty="0"/>
          </a:p>
        </p:txBody>
      </p:sp>
      <p:sp>
        <p:nvSpPr>
          <p:cNvPr id="3" name="Subtitle 2"/>
          <p:cNvSpPr>
            <a:spLocks noGrp="1"/>
          </p:cNvSpPr>
          <p:nvPr>
            <p:ph type="subTitle" idx="1"/>
          </p:nvPr>
        </p:nvSpPr>
        <p:spPr>
          <a:xfrm>
            <a:off x="1219200" y="3962400"/>
            <a:ext cx="6400800" cy="2895600"/>
          </a:xfrm>
          <a:solidFill>
            <a:srgbClr val="C00000"/>
          </a:solidFill>
        </p:spPr>
        <p:txBody>
          <a:bodyPr>
            <a:noAutofit/>
          </a:bodyPr>
          <a:lstStyle/>
          <a:p>
            <a:r>
              <a:rPr lang="en-US" dirty="0" smtClean="0">
                <a:solidFill>
                  <a:srgbClr val="00B050"/>
                </a:solidFill>
              </a:rPr>
              <a:t>BY: </a:t>
            </a:r>
            <a:r>
              <a:rPr lang="en-US" dirty="0" smtClean="0">
                <a:solidFill>
                  <a:srgbClr val="00B0F0"/>
                </a:solidFill>
              </a:rPr>
              <a:t>ALI SALEH</a:t>
            </a:r>
          </a:p>
          <a:p>
            <a:r>
              <a:rPr lang="en-US" dirty="0" smtClean="0">
                <a:solidFill>
                  <a:srgbClr val="7030A0"/>
                </a:solidFill>
              </a:rPr>
              <a:t>JENNA GHAMLOUCHE</a:t>
            </a:r>
          </a:p>
          <a:p>
            <a:r>
              <a:rPr lang="en-US" dirty="0" smtClean="0">
                <a:solidFill>
                  <a:schemeClr val="tx1"/>
                </a:solidFill>
              </a:rPr>
              <a:t>Amani</a:t>
            </a:r>
          </a:p>
          <a:p>
            <a:r>
              <a:rPr lang="en-US" dirty="0" smtClean="0">
                <a:solidFill>
                  <a:srgbClr val="002060"/>
                </a:solidFill>
              </a:rPr>
              <a:t>AND</a:t>
            </a:r>
          </a:p>
          <a:p>
            <a:r>
              <a:rPr lang="en-US" dirty="0" smtClean="0">
                <a:solidFill>
                  <a:srgbClr val="FFFF00"/>
                </a:solidFill>
              </a:rPr>
              <a:t>William</a:t>
            </a:r>
          </a:p>
        </p:txBody>
      </p:sp>
    </p:spTree>
  </p:cSld>
  <p:clrMapOvr>
    <a:masterClrMapping/>
  </p:clrMapOvr>
  <p:transition spd="slow" advClick="0" advTm="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1143000" y="0"/>
            <a:ext cx="10287000" cy="6858000"/>
          </a:xfrm>
        </p:spPr>
      </p:pic>
      <p:pic>
        <p:nvPicPr>
          <p:cNvPr id="9" name="Picture 8" descr="images-10.jpg"/>
          <p:cNvPicPr>
            <a:picLocks noChangeAspect="1"/>
          </p:cNvPicPr>
          <p:nvPr/>
        </p:nvPicPr>
        <p:blipFill>
          <a:blip r:embed="rId3"/>
          <a:srcRect l="15444" r="19691"/>
          <a:stretch>
            <a:fillRect/>
          </a:stretch>
        </p:blipFill>
        <p:spPr>
          <a:xfrm flipH="1">
            <a:off x="2438400" y="3886200"/>
            <a:ext cx="1600200" cy="2971800"/>
          </a:xfrm>
          <a:prstGeom prst="rect">
            <a:avLst/>
          </a:prstGeom>
        </p:spPr>
      </p:pic>
      <p:pic>
        <p:nvPicPr>
          <p:cNvPr id="10" name="Picture 9" descr="Cartoons.jpg"/>
          <p:cNvPicPr>
            <a:picLocks noChangeAspect="1"/>
          </p:cNvPicPr>
          <p:nvPr/>
        </p:nvPicPr>
        <p:blipFill>
          <a:blip r:embed="rId4"/>
          <a:srcRect l="5298" t="14823" r="4636" b="2340"/>
          <a:stretch>
            <a:fillRect/>
          </a:stretch>
        </p:blipFill>
        <p:spPr>
          <a:xfrm>
            <a:off x="-152400" y="3962400"/>
            <a:ext cx="1828800" cy="2895600"/>
          </a:xfrm>
          <a:prstGeom prst="rect">
            <a:avLst/>
          </a:prstGeom>
        </p:spPr>
      </p:pic>
      <p:pic>
        <p:nvPicPr>
          <p:cNvPr id="11" name="Picture 10" descr="cartoon-crowd-of-people.jpg"/>
          <p:cNvPicPr>
            <a:picLocks noChangeAspect="1"/>
          </p:cNvPicPr>
          <p:nvPr/>
        </p:nvPicPr>
        <p:blipFill>
          <a:blip r:embed="rId5"/>
          <a:stretch>
            <a:fillRect/>
          </a:stretch>
        </p:blipFill>
        <p:spPr>
          <a:xfrm>
            <a:off x="4648200" y="3584448"/>
            <a:ext cx="4191000" cy="3273552"/>
          </a:xfrm>
          <a:prstGeom prst="rect">
            <a:avLst/>
          </a:prstGeom>
        </p:spPr>
      </p:pic>
      <p:sp>
        <p:nvSpPr>
          <p:cNvPr id="12" name="Rounded Rectangular Callout 11"/>
          <p:cNvSpPr/>
          <p:nvPr/>
        </p:nvSpPr>
        <p:spPr>
          <a:xfrm>
            <a:off x="5029200" y="1143000"/>
            <a:ext cx="3276600" cy="18288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smtClean="0"/>
          </a:p>
          <a:p>
            <a:pPr algn="ctr"/>
            <a:endParaRPr lang="en-US" dirty="0" smtClean="0"/>
          </a:p>
          <a:p>
            <a:pPr algn="ctr"/>
            <a:r>
              <a:rPr lang="en-US" dirty="0" smtClean="0"/>
              <a:t>ALL HAIL HONGWU. THANK YOU SO MUCH!!!!!!!</a:t>
            </a:r>
          </a:p>
        </p:txBody>
      </p:sp>
      <p:pic>
        <p:nvPicPr>
          <p:cNvPr id="13" name="Picture 12" descr="7TaKEbMbc.jpeg"/>
          <p:cNvPicPr>
            <a:picLocks noChangeAspect="1"/>
          </p:cNvPicPr>
          <p:nvPr/>
        </p:nvPicPr>
        <p:blipFill>
          <a:blip r:embed="rId6" cstate="print"/>
          <a:srcRect l="5310" t="7143" r="4425" b="7143"/>
          <a:stretch>
            <a:fillRect/>
          </a:stretch>
        </p:blipFill>
        <p:spPr>
          <a:xfrm>
            <a:off x="5181600" y="1143000"/>
            <a:ext cx="1066800" cy="838200"/>
          </a:xfrm>
          <a:prstGeom prst="rect">
            <a:avLst/>
          </a:prstGeom>
        </p:spPr>
      </p:pic>
      <p:pic>
        <p:nvPicPr>
          <p:cNvPr id="14" name="Picture 13" descr="10830731_10155047180850125_444540913393765434_o1-1024x689.png"/>
          <p:cNvPicPr>
            <a:picLocks noChangeAspect="1"/>
          </p:cNvPicPr>
          <p:nvPr/>
        </p:nvPicPr>
        <p:blipFill>
          <a:blip r:embed="rId7" cstate="print"/>
          <a:srcRect r="53333"/>
          <a:stretch>
            <a:fillRect/>
          </a:stretch>
        </p:blipFill>
        <p:spPr>
          <a:xfrm>
            <a:off x="6324600" y="1143000"/>
            <a:ext cx="990600" cy="866477"/>
          </a:xfrm>
          <a:prstGeom prst="rect">
            <a:avLst/>
          </a:prstGeom>
        </p:spPr>
      </p:pic>
      <p:pic>
        <p:nvPicPr>
          <p:cNvPr id="15" name="Picture 14" descr="Chinese-character-for-listen.png"/>
          <p:cNvPicPr>
            <a:picLocks noChangeAspect="1"/>
          </p:cNvPicPr>
          <p:nvPr/>
        </p:nvPicPr>
        <p:blipFill>
          <a:blip r:embed="rId8" cstate="print"/>
          <a:srcRect l="11463" t="7870" r="7059" b="11285"/>
          <a:stretch>
            <a:fillRect/>
          </a:stretch>
        </p:blipFill>
        <p:spPr>
          <a:xfrm>
            <a:off x="7391400" y="1143000"/>
            <a:ext cx="762000" cy="838200"/>
          </a:xfrm>
          <a:prstGeom prst="rect">
            <a:avLst/>
          </a:prstGeom>
        </p:spPr>
      </p:pic>
    </p:spTree>
  </p:cSld>
  <p:clrMapOvr>
    <a:masterClrMapping/>
  </p:clrMapOvr>
  <p:transition spd="slow" advClick="0" advTm="0"/>
  <p:timing>
    <p:tnLst>
      <p:par>
        <p:cTn id="1" dur="indefinite" restart="never" nodeType="tmRoot"/>
      </p:par>
    </p:tnLst>
  </p:timing>
</p:sld>
</file>

<file path=ppt/slides/slide9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1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1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1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2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2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3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3.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7.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8.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39.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40.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4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t>LATER THAT YEAR……………</a:t>
            </a:r>
            <a:endParaRPr lang="en-US" sz="9600" dirty="0"/>
          </a:p>
        </p:txBody>
      </p:sp>
    </p:spTree>
  </p:cSld>
  <p:clrMapOvr>
    <a:masterClrMapping/>
  </p:clrMapOvr>
  <p:transition spd="slow" advClick="0" advTm="0"/>
  <p:timing>
    <p:tnLst>
      <p:par>
        <p:cTn id="1" dur="indefinite" restart="never" nodeType="tmRoot"/>
      </p:par>
    </p:tnLst>
  </p:timing>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tock-photo-chinese-ancient-palace-building-in-classic-ming-dynasty-architecture-in-chengde-china-putuo-237513562 (1).jpg"/>
          <p:cNvPicPr>
            <a:picLocks noGrp="1" noChangeAspect="1"/>
          </p:cNvPicPr>
          <p:nvPr>
            <p:ph idx="1"/>
          </p:nvPr>
        </p:nvPicPr>
        <p:blipFill>
          <a:blip r:embed="rId2"/>
          <a:srcRect b="5555"/>
          <a:stretch>
            <a:fillRect/>
          </a:stretch>
        </p:blipFill>
        <p:spPr>
          <a:xfrm>
            <a:off x="0" y="0"/>
            <a:ext cx="9144000" cy="6858000"/>
          </a:xfrm>
        </p:spPr>
      </p:pic>
      <p:pic>
        <p:nvPicPr>
          <p:cNvPr id="5" name="Picture 4" descr="cartoon-crowd-of-people.jpg"/>
          <p:cNvPicPr>
            <a:picLocks noChangeAspect="1"/>
          </p:cNvPicPr>
          <p:nvPr/>
        </p:nvPicPr>
        <p:blipFill>
          <a:blip r:embed="rId3"/>
          <a:srcRect b="3445"/>
          <a:stretch>
            <a:fillRect/>
          </a:stretch>
        </p:blipFill>
        <p:spPr>
          <a:xfrm flipH="1">
            <a:off x="0" y="4191000"/>
            <a:ext cx="2971800" cy="2667000"/>
          </a:xfrm>
          <a:prstGeom prst="rect">
            <a:avLst/>
          </a:prstGeom>
        </p:spPr>
      </p:pic>
      <p:pic>
        <p:nvPicPr>
          <p:cNvPr id="6" name="Picture 5" descr="cartoon-crowd-of-people.jpg"/>
          <p:cNvPicPr>
            <a:picLocks noChangeAspect="1"/>
          </p:cNvPicPr>
          <p:nvPr/>
        </p:nvPicPr>
        <p:blipFill>
          <a:blip r:embed="rId3"/>
          <a:srcRect b="5773"/>
          <a:stretch>
            <a:fillRect/>
          </a:stretch>
        </p:blipFill>
        <p:spPr>
          <a:xfrm>
            <a:off x="6172200" y="4191000"/>
            <a:ext cx="2971800" cy="2667000"/>
          </a:xfrm>
          <a:prstGeom prst="rect">
            <a:avLst/>
          </a:prstGeom>
        </p:spPr>
      </p:pic>
      <p:pic>
        <p:nvPicPr>
          <p:cNvPr id="7" name="Picture 6" descr="images-10.jpg"/>
          <p:cNvPicPr>
            <a:picLocks noChangeAspect="1"/>
          </p:cNvPicPr>
          <p:nvPr/>
        </p:nvPicPr>
        <p:blipFill>
          <a:blip r:embed="rId4"/>
          <a:srcRect l="29184" r="51612" b="68518"/>
          <a:stretch>
            <a:fillRect/>
          </a:stretch>
        </p:blipFill>
        <p:spPr>
          <a:xfrm>
            <a:off x="1752600" y="1676400"/>
            <a:ext cx="838200" cy="1295400"/>
          </a:xfrm>
          <a:prstGeom prst="rect">
            <a:avLst/>
          </a:prstGeom>
        </p:spPr>
      </p:pic>
      <p:pic>
        <p:nvPicPr>
          <p:cNvPr id="8" name="Picture 7" descr="images-10.jpg"/>
          <p:cNvPicPr>
            <a:picLocks noChangeAspect="1"/>
          </p:cNvPicPr>
          <p:nvPr/>
        </p:nvPicPr>
        <p:blipFill>
          <a:blip r:embed="rId4"/>
          <a:srcRect l="28378" r="53089" b="66495"/>
          <a:stretch>
            <a:fillRect/>
          </a:stretch>
        </p:blipFill>
        <p:spPr>
          <a:xfrm>
            <a:off x="3124200" y="1676400"/>
            <a:ext cx="838200" cy="1295400"/>
          </a:xfrm>
          <a:prstGeom prst="rect">
            <a:avLst/>
          </a:prstGeom>
        </p:spPr>
      </p:pic>
      <p:pic>
        <p:nvPicPr>
          <p:cNvPr id="9" name="Picture 8" descr="images-10.jpg"/>
          <p:cNvPicPr>
            <a:picLocks noChangeAspect="1"/>
          </p:cNvPicPr>
          <p:nvPr/>
        </p:nvPicPr>
        <p:blipFill>
          <a:blip r:embed="rId4"/>
          <a:srcRect l="31466" r="53089" b="66495"/>
          <a:stretch>
            <a:fillRect/>
          </a:stretch>
        </p:blipFill>
        <p:spPr>
          <a:xfrm>
            <a:off x="5181600" y="1752600"/>
            <a:ext cx="838200" cy="1219199"/>
          </a:xfrm>
          <a:prstGeom prst="rect">
            <a:avLst/>
          </a:prstGeom>
        </p:spPr>
      </p:pic>
      <p:pic>
        <p:nvPicPr>
          <p:cNvPr id="10" name="Picture 9" descr="images-10.jpg"/>
          <p:cNvPicPr>
            <a:picLocks noChangeAspect="1"/>
          </p:cNvPicPr>
          <p:nvPr/>
        </p:nvPicPr>
        <p:blipFill>
          <a:blip r:embed="rId4"/>
          <a:srcRect l="28378" r="50000" b="66495"/>
          <a:stretch>
            <a:fillRect/>
          </a:stretch>
        </p:blipFill>
        <p:spPr>
          <a:xfrm>
            <a:off x="6629400" y="1752600"/>
            <a:ext cx="838200" cy="1228725"/>
          </a:xfrm>
          <a:prstGeom prst="rect">
            <a:avLst/>
          </a:prstGeom>
        </p:spPr>
      </p:pic>
      <p:sp>
        <p:nvSpPr>
          <p:cNvPr id="11" name="Rectangle 10"/>
          <p:cNvSpPr/>
          <p:nvPr/>
        </p:nvSpPr>
        <p:spPr>
          <a:xfrm>
            <a:off x="1676400" y="381000"/>
            <a:ext cx="6041718" cy="923330"/>
          </a:xfrm>
          <a:prstGeom prst="rect">
            <a:avLst/>
          </a:prstGeom>
          <a:solidFill>
            <a:srgbClr val="FFFF00"/>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EMPEROR OF CHINA</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Rounded Rectangular Callout 12"/>
          <p:cNvSpPr/>
          <p:nvPr/>
        </p:nvSpPr>
        <p:spPr>
          <a:xfrm flipH="1">
            <a:off x="65532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a:t>
            </a:r>
            <a:endParaRPr lang="en-US" dirty="0"/>
          </a:p>
        </p:txBody>
      </p:sp>
      <p:sp>
        <p:nvSpPr>
          <p:cNvPr id="14" name="Rounded Rectangular Callout 13"/>
          <p:cNvSpPr/>
          <p:nvPr/>
        </p:nvSpPr>
        <p:spPr>
          <a:xfrm>
            <a:off x="381000" y="2971800"/>
            <a:ext cx="2362200" cy="9144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HURRAY </a:t>
            </a:r>
          </a:p>
        </p:txBody>
      </p:sp>
      <p:pic>
        <p:nvPicPr>
          <p:cNvPr id="15" name="Picture 14" descr="images-10.jpg"/>
          <p:cNvPicPr>
            <a:picLocks noChangeAspect="1"/>
          </p:cNvPicPr>
          <p:nvPr/>
        </p:nvPicPr>
        <p:blipFill>
          <a:blip r:embed="rId4"/>
          <a:srcRect l="15444" r="16602"/>
          <a:stretch>
            <a:fillRect/>
          </a:stretch>
        </p:blipFill>
        <p:spPr>
          <a:xfrm>
            <a:off x="3733800" y="3048000"/>
            <a:ext cx="1676400" cy="3810000"/>
          </a:xfrm>
          <a:prstGeom prst="rect">
            <a:avLst/>
          </a:prstGeom>
        </p:spPr>
      </p:pic>
      <p:pic>
        <p:nvPicPr>
          <p:cNvPr id="16" name="Picture 15" descr="images (1).png"/>
          <p:cNvPicPr>
            <a:picLocks noChangeAspect="1"/>
          </p:cNvPicPr>
          <p:nvPr/>
        </p:nvPicPr>
        <p:blipFill>
          <a:blip r:embed="rId5"/>
          <a:stretch>
            <a:fillRect/>
          </a:stretch>
        </p:blipFill>
        <p:spPr>
          <a:xfrm>
            <a:off x="990600" y="2971800"/>
            <a:ext cx="914400" cy="457200"/>
          </a:xfrm>
          <a:prstGeom prst="rect">
            <a:avLst/>
          </a:prstGeom>
        </p:spPr>
      </p:pic>
      <p:pic>
        <p:nvPicPr>
          <p:cNvPr id="18" name="Picture 17" descr="images (1).png"/>
          <p:cNvPicPr>
            <a:picLocks noChangeAspect="1"/>
          </p:cNvPicPr>
          <p:nvPr/>
        </p:nvPicPr>
        <p:blipFill>
          <a:blip r:embed="rId5"/>
          <a:stretch>
            <a:fillRect/>
          </a:stretch>
        </p:blipFill>
        <p:spPr>
          <a:xfrm>
            <a:off x="7239000" y="2971800"/>
            <a:ext cx="990600" cy="457200"/>
          </a:xfrm>
          <a:prstGeom prst="rect">
            <a:avLst/>
          </a:prstGeom>
        </p:spPr>
      </p:pic>
    </p:spTree>
  </p:cSld>
  <p:clrMapOvr>
    <a:masterClrMapping/>
  </p:clrMapOvr>
  <p:transition spd="slow" advClick="0" advTm="0"/>
  <p:timing>
    <p:tnLst>
      <p:par>
        <p:cTn id="1" dur="indefinite" restart="never" nodeType="tmRoot"/>
      </p:par>
    </p:tnLst>
  </p:timing>
</p:sld>
</file>

<file path=ppt/slides/slide96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6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6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6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6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7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7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8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8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p:spPr>
        <p:txBody>
          <a:bodyPr/>
          <a:lstStyle/>
          <a:p>
            <a:pPr>
              <a:buNone/>
            </a:pPr>
            <a:r>
              <a:rPr lang="en-US" dirty="0" smtClean="0">
                <a:solidFill>
                  <a:schemeClr val="bg2">
                    <a:lumMod val="25000"/>
                  </a:schemeClr>
                </a:solidFill>
              </a:rPr>
              <a:t>    In the early 1300 to approximately the 1600, China had become the dominate power in Asia under the Ming Dynasty. In recognition of China’s power, vassal states from Korea to Southeast Asia paid their Ming overloads regular tribute, which is a payment by one country to another to acknowledge its submission.</a:t>
            </a:r>
            <a:endParaRPr lang="en-US" dirty="0">
              <a:solidFill>
                <a:schemeClr val="bg2">
                  <a:lumMod val="25000"/>
                </a:schemeClr>
              </a:solidFill>
            </a:endParaRPr>
          </a:p>
        </p:txBody>
      </p:sp>
    </p:spTree>
  </p:cSld>
  <p:clrMapOvr>
    <a:masterClrMapping/>
  </p:clrMapOvr>
  <p:transition spd="slow" advClick="0" advTm="0"/>
  <p:timing>
    <p:tnLst>
      <p:par>
        <p:cTn id="1" dur="indefinite" restart="never" nodeType="tmRoot"/>
      </p:par>
    </p:tnLst>
  </p:timing>
</p:sld>
</file>

<file path=ppt/slides/slide99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1.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3.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4.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5.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6.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7.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8.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slides/slide999.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9600" dirty="0" smtClean="0">
                <a:solidFill>
                  <a:srgbClr val="00B0F0"/>
                </a:solidFill>
              </a:rPr>
              <a:t>PROBABLY A FEW MONTHS LATER.</a:t>
            </a:r>
            <a:endParaRPr lang="en-US" sz="9600" dirty="0">
              <a:solidFill>
                <a:srgbClr val="00B0F0"/>
              </a:solidFill>
            </a:endParaRPr>
          </a:p>
        </p:txBody>
      </p:sp>
    </p:spTree>
  </p:cSld>
  <p:clrMapOvr>
    <a:masterClrMapping/>
  </p:clrMapOvr>
  <p:transition spd="slow" advClick="0" advTm="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611</TotalTime>
  <Words>67841</Words>
  <Application>Microsoft Office PowerPoint</Application>
  <PresentationFormat>On-screen Show (4:3)</PresentationFormat>
  <Paragraphs>3214</Paragraphs>
  <Slides>1967</Slides>
  <Notes>0</Notes>
  <HiddenSlides>0</HiddenSlides>
  <MMClips>0</MMClips>
  <ScaleCrop>false</ScaleCrop>
  <HeadingPairs>
    <vt:vector size="4" baseType="variant">
      <vt:variant>
        <vt:lpstr>Theme</vt:lpstr>
      </vt:variant>
      <vt:variant>
        <vt:i4>1</vt:i4>
      </vt:variant>
      <vt:variant>
        <vt:lpstr>Slide Titles</vt:lpstr>
      </vt:variant>
      <vt:variant>
        <vt:i4>1967</vt:i4>
      </vt:variant>
    </vt:vector>
  </HeadingPairs>
  <TitlesOfParts>
    <vt:vector size="1968" baseType="lpstr">
      <vt:lpstr>Office Theme</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CHINA’S EMPIRE AND ITS EMPERORS  </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lpstr>Slide 134</vt:lpstr>
      <vt:lpstr>Slide 135</vt:lpstr>
      <vt:lpstr>Slide 136</vt:lpstr>
      <vt:lpstr>Slide 137</vt:lpstr>
      <vt:lpstr>Slide 138</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Slide 199</vt:lpstr>
      <vt:lpstr>Slide 200</vt:lpstr>
      <vt:lpstr>Slide 201</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Slide 228</vt:lpstr>
      <vt:lpstr>Slide 229</vt:lpstr>
      <vt:lpstr>Slide 230</vt:lpstr>
      <vt:lpstr>Slide 231</vt:lpstr>
      <vt:lpstr>Slide 232</vt:lpstr>
      <vt:lpstr>Slide 233</vt:lpstr>
      <vt:lpstr>Slide 234</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lpstr>Slide 256</vt:lpstr>
      <vt:lpstr>Slide 257</vt:lpstr>
      <vt:lpstr>Slide 258</vt:lpstr>
      <vt:lpstr>Slide 259</vt:lpstr>
      <vt:lpstr>Slide 260</vt:lpstr>
      <vt:lpstr>Slide 261</vt:lpstr>
      <vt:lpstr>Slide 262</vt:lpstr>
      <vt:lpstr>Slide 263</vt:lpstr>
      <vt:lpstr>Slide 264</vt:lpstr>
      <vt:lpstr>Slide 265</vt:lpstr>
      <vt:lpstr>Slide 266</vt:lpstr>
      <vt:lpstr>Slide 267</vt:lpstr>
      <vt:lpstr>Slide 268</vt:lpstr>
      <vt:lpstr>Slide 269</vt:lpstr>
      <vt:lpstr>Slide 270</vt:lpstr>
      <vt:lpstr>Slide 271</vt:lpstr>
      <vt:lpstr>Slide 272</vt:lpstr>
      <vt:lpstr>Slide 273</vt:lpstr>
      <vt:lpstr>Slide 274</vt:lpstr>
      <vt:lpstr>Slide 275</vt:lpstr>
      <vt:lpstr>Slide 276</vt:lpstr>
      <vt:lpstr>Slide 277</vt:lpstr>
      <vt:lpstr>Slide 278</vt:lpstr>
      <vt:lpstr>Slide 279</vt:lpstr>
      <vt:lpstr>Slide 280</vt:lpstr>
      <vt:lpstr>Slide 281</vt:lpstr>
      <vt:lpstr>Slide 282</vt:lpstr>
      <vt:lpstr>Slide 283</vt:lpstr>
      <vt:lpstr>Slide 284</vt:lpstr>
      <vt:lpstr>Slide 285</vt:lpstr>
      <vt:lpstr>Slide 286</vt:lpstr>
      <vt:lpstr>Slide 287</vt:lpstr>
      <vt:lpstr>Slide 288</vt:lpstr>
      <vt:lpstr>Slide 289</vt:lpstr>
      <vt:lpstr>Slide 290</vt:lpstr>
      <vt:lpstr>Slide 291</vt:lpstr>
      <vt:lpstr>Slide 292</vt:lpstr>
      <vt:lpstr>Slide 293</vt:lpstr>
      <vt:lpstr>Slide 294</vt:lpstr>
      <vt:lpstr>Slide 295</vt:lpstr>
      <vt:lpstr>Slide 296</vt:lpstr>
      <vt:lpstr>Slide 297</vt:lpstr>
      <vt:lpstr>Slide 298</vt:lpstr>
      <vt:lpstr>Slide 299</vt:lpstr>
      <vt:lpstr>Slide 300</vt:lpstr>
      <vt:lpstr>Slide 301</vt:lpstr>
      <vt:lpstr>Slide 302</vt:lpstr>
      <vt:lpstr>Slide 303</vt:lpstr>
      <vt:lpstr>Slide 304</vt:lpstr>
      <vt:lpstr>Slide 305</vt:lpstr>
      <vt:lpstr>Slide 306</vt:lpstr>
      <vt:lpstr>Slide 307</vt:lpstr>
      <vt:lpstr>Slide 308</vt:lpstr>
      <vt:lpstr>Slide 309</vt:lpstr>
      <vt:lpstr>Slide 310</vt:lpstr>
      <vt:lpstr>Slide 311</vt:lpstr>
      <vt:lpstr>Slide 312</vt:lpstr>
      <vt:lpstr>Slide 313</vt:lpstr>
      <vt:lpstr>Slide 314</vt:lpstr>
      <vt:lpstr>Slide 315</vt:lpstr>
      <vt:lpstr>Slide 316</vt:lpstr>
      <vt:lpstr>Slide 317</vt:lpstr>
      <vt:lpstr>Slide 318</vt:lpstr>
      <vt:lpstr>Slide 319</vt:lpstr>
      <vt:lpstr>Slide 320</vt:lpstr>
      <vt:lpstr>Slide 321</vt:lpstr>
      <vt:lpstr>Slide 322</vt:lpstr>
      <vt:lpstr>Slide 323</vt:lpstr>
      <vt:lpstr>Slide 324</vt:lpstr>
      <vt:lpstr>Slide 325</vt:lpstr>
      <vt:lpstr>Slide 326</vt:lpstr>
      <vt:lpstr>Slide 327</vt:lpstr>
      <vt:lpstr>Slide 328</vt:lpstr>
      <vt:lpstr>Slide 329</vt:lpstr>
      <vt:lpstr>Slide 330</vt:lpstr>
      <vt:lpstr>Slide 331</vt:lpstr>
      <vt:lpstr>Slide 332</vt:lpstr>
      <vt:lpstr>Slide 333</vt:lpstr>
      <vt:lpstr>Slide 334</vt:lpstr>
      <vt:lpstr>Slide 335</vt:lpstr>
      <vt:lpstr>Slide 336</vt:lpstr>
      <vt:lpstr>Slide 337</vt:lpstr>
      <vt:lpstr>Slide 338</vt:lpstr>
      <vt:lpstr>Slide 339</vt:lpstr>
      <vt:lpstr>Slide 340</vt:lpstr>
      <vt:lpstr>Slide 341</vt:lpstr>
      <vt:lpstr>Slide 342</vt:lpstr>
      <vt:lpstr>Slide 343</vt:lpstr>
      <vt:lpstr>Slide 344</vt:lpstr>
      <vt:lpstr>Slide 345</vt:lpstr>
      <vt:lpstr>Slide 346</vt:lpstr>
      <vt:lpstr>Slide 347</vt:lpstr>
      <vt:lpstr>Slide 348</vt:lpstr>
      <vt:lpstr>Slide 349</vt:lpstr>
      <vt:lpstr>Slide 350</vt:lpstr>
      <vt:lpstr>Slide 351</vt:lpstr>
      <vt:lpstr>Slide 352</vt:lpstr>
      <vt:lpstr>Slide 353</vt:lpstr>
      <vt:lpstr>Slide 354</vt:lpstr>
      <vt:lpstr>Slide 355</vt:lpstr>
      <vt:lpstr>Slide 356</vt:lpstr>
      <vt:lpstr>Slide 357</vt:lpstr>
      <vt:lpstr>Slide 358</vt:lpstr>
      <vt:lpstr>Slide 359</vt:lpstr>
      <vt:lpstr>Slide 360</vt:lpstr>
      <vt:lpstr>Slide 361</vt:lpstr>
      <vt:lpstr>Slide 362</vt:lpstr>
      <vt:lpstr>Slide 363</vt:lpstr>
      <vt:lpstr>Slide 364</vt:lpstr>
      <vt:lpstr>Slide 365</vt:lpstr>
      <vt:lpstr>Slide 366</vt:lpstr>
      <vt:lpstr>Slide 367</vt:lpstr>
      <vt:lpstr>Slide 368</vt:lpstr>
      <vt:lpstr>Slide 369</vt:lpstr>
      <vt:lpstr>Slide 370</vt:lpstr>
      <vt:lpstr>Slide 371</vt:lpstr>
      <vt:lpstr>Slide 372</vt:lpstr>
      <vt:lpstr>Slide 373</vt:lpstr>
      <vt:lpstr>Slide 374</vt:lpstr>
      <vt:lpstr>Slide 375</vt:lpstr>
      <vt:lpstr>Slide 376</vt:lpstr>
      <vt:lpstr>Slide 377</vt:lpstr>
      <vt:lpstr>Slide 378</vt:lpstr>
      <vt:lpstr>Slide 379</vt:lpstr>
      <vt:lpstr>Slide 380</vt:lpstr>
      <vt:lpstr>Slide 381</vt:lpstr>
      <vt:lpstr>Slide 382</vt:lpstr>
      <vt:lpstr>Slide 383</vt:lpstr>
      <vt:lpstr>Slide 384</vt:lpstr>
      <vt:lpstr>Slide 385</vt:lpstr>
      <vt:lpstr>Slide 386</vt:lpstr>
      <vt:lpstr>Slide 387</vt:lpstr>
      <vt:lpstr>Slide 388</vt:lpstr>
      <vt:lpstr>Slide 389</vt:lpstr>
      <vt:lpstr>Slide 390</vt:lpstr>
      <vt:lpstr>Slide 391</vt:lpstr>
      <vt:lpstr>Slide 392</vt:lpstr>
      <vt:lpstr>Slide 393</vt:lpstr>
      <vt:lpstr>Slide 394</vt:lpstr>
      <vt:lpstr>Slide 395</vt:lpstr>
      <vt:lpstr>Slide 396</vt:lpstr>
      <vt:lpstr>Slide 397</vt:lpstr>
      <vt:lpstr>Slide 398</vt:lpstr>
      <vt:lpstr>Slide 399</vt:lpstr>
      <vt:lpstr>Slide 400</vt:lpstr>
      <vt:lpstr>Slide 401</vt:lpstr>
      <vt:lpstr>Slide 402</vt:lpstr>
      <vt:lpstr>Slide 403</vt:lpstr>
      <vt:lpstr>Slide 404</vt:lpstr>
      <vt:lpstr>Slide 405</vt:lpstr>
      <vt:lpstr>Slide 406</vt:lpstr>
      <vt:lpstr>Slide 407</vt:lpstr>
      <vt:lpstr>Slide 408</vt:lpstr>
      <vt:lpstr>Slide 409</vt:lpstr>
      <vt:lpstr>Slide 410</vt:lpstr>
      <vt:lpstr>Slide 411</vt:lpstr>
      <vt:lpstr>Slide 412</vt:lpstr>
      <vt:lpstr>Slide 413</vt:lpstr>
      <vt:lpstr>Slide 414</vt:lpstr>
      <vt:lpstr>Slide 415</vt:lpstr>
      <vt:lpstr>Slide 416</vt:lpstr>
      <vt:lpstr>Slide 417</vt:lpstr>
      <vt:lpstr>Slide 418</vt:lpstr>
      <vt:lpstr>Slide 419</vt:lpstr>
      <vt:lpstr>Slide 420</vt:lpstr>
      <vt:lpstr>Slide 421</vt:lpstr>
      <vt:lpstr>Slide 422</vt:lpstr>
      <vt:lpstr>Slide 423</vt:lpstr>
      <vt:lpstr>Slide 424</vt:lpstr>
      <vt:lpstr>Slide 425</vt:lpstr>
      <vt:lpstr>Slide 426</vt:lpstr>
      <vt:lpstr>Slide 427</vt:lpstr>
      <vt:lpstr>Slide 428</vt:lpstr>
      <vt:lpstr>Slide 429</vt:lpstr>
      <vt:lpstr>Slide 430</vt:lpstr>
      <vt:lpstr>Slide 431</vt:lpstr>
      <vt:lpstr>Slide 432</vt:lpstr>
      <vt:lpstr>Slide 433</vt:lpstr>
      <vt:lpstr>Slide 434</vt:lpstr>
      <vt:lpstr>Slide 435</vt:lpstr>
      <vt:lpstr>Slide 436</vt:lpstr>
      <vt:lpstr>Slide 437</vt:lpstr>
      <vt:lpstr>Slide 438</vt:lpstr>
      <vt:lpstr>Slide 439</vt:lpstr>
      <vt:lpstr>Slide 440</vt:lpstr>
      <vt:lpstr>Slide 441</vt:lpstr>
      <vt:lpstr>Slide 442</vt:lpstr>
      <vt:lpstr>Slide 443</vt:lpstr>
      <vt:lpstr>Slide 444</vt:lpstr>
      <vt:lpstr>Slide 445</vt:lpstr>
      <vt:lpstr>Slide 446</vt:lpstr>
      <vt:lpstr>Slide 447</vt:lpstr>
      <vt:lpstr>Slide 448</vt:lpstr>
      <vt:lpstr>Slide 449</vt:lpstr>
      <vt:lpstr>Slide 450</vt:lpstr>
      <vt:lpstr>Slide 451</vt:lpstr>
      <vt:lpstr>Slide 452</vt:lpstr>
      <vt:lpstr>Slide 453</vt:lpstr>
      <vt:lpstr>Slide 454</vt:lpstr>
      <vt:lpstr>Slide 455</vt:lpstr>
      <vt:lpstr>Slide 456</vt:lpstr>
      <vt:lpstr>Slide 457</vt:lpstr>
      <vt:lpstr>Slide 458</vt:lpstr>
      <vt:lpstr>Slide 459</vt:lpstr>
      <vt:lpstr>Slide 460</vt:lpstr>
      <vt:lpstr>Slide 461</vt:lpstr>
      <vt:lpstr>Slide 462</vt:lpstr>
      <vt:lpstr>Slide 463</vt:lpstr>
      <vt:lpstr>Slide 464</vt:lpstr>
      <vt:lpstr>Slide 465</vt:lpstr>
      <vt:lpstr>Slide 466</vt:lpstr>
      <vt:lpstr>Slide 467</vt:lpstr>
      <vt:lpstr>Slide 468</vt:lpstr>
      <vt:lpstr>Slide 469</vt:lpstr>
      <vt:lpstr>Slide 470</vt:lpstr>
      <vt:lpstr>Slide 471</vt:lpstr>
      <vt:lpstr>Slide 472</vt:lpstr>
      <vt:lpstr>Slide 473</vt:lpstr>
      <vt:lpstr>Slide 474</vt:lpstr>
      <vt:lpstr>Slide 475</vt:lpstr>
      <vt:lpstr>Slide 476</vt:lpstr>
      <vt:lpstr>Slide 477</vt:lpstr>
      <vt:lpstr>Slide 478</vt:lpstr>
      <vt:lpstr>Slide 479</vt:lpstr>
      <vt:lpstr>Slide 480</vt:lpstr>
      <vt:lpstr>Slide 481</vt:lpstr>
      <vt:lpstr>Slide 482</vt:lpstr>
      <vt:lpstr>Slide 483</vt:lpstr>
      <vt:lpstr>Slide 484</vt:lpstr>
      <vt:lpstr>Slide 485</vt:lpstr>
      <vt:lpstr>Slide 486</vt:lpstr>
      <vt:lpstr>Slide 487</vt:lpstr>
      <vt:lpstr>Slide 488</vt:lpstr>
      <vt:lpstr>Slide 489</vt:lpstr>
      <vt:lpstr>Slide 490</vt:lpstr>
      <vt:lpstr>Slide 491</vt:lpstr>
      <vt:lpstr>Slide 492</vt:lpstr>
      <vt:lpstr>Slide 493</vt:lpstr>
      <vt:lpstr>Slide 494</vt:lpstr>
      <vt:lpstr>Slide 495</vt:lpstr>
      <vt:lpstr>Slide 496</vt:lpstr>
      <vt:lpstr>Slide 497</vt:lpstr>
      <vt:lpstr>Slide 498</vt:lpstr>
      <vt:lpstr>Slide 499</vt:lpstr>
      <vt:lpstr>Slide 500</vt:lpstr>
      <vt:lpstr>Slide 501</vt:lpstr>
      <vt:lpstr>Slide 502</vt:lpstr>
      <vt:lpstr>Slide 503</vt:lpstr>
      <vt:lpstr>Slide 504</vt:lpstr>
      <vt:lpstr>Slide 505</vt:lpstr>
      <vt:lpstr>Slide 506</vt:lpstr>
      <vt:lpstr>Slide 507</vt:lpstr>
      <vt:lpstr>Slide 508</vt:lpstr>
      <vt:lpstr>Slide 509</vt:lpstr>
      <vt:lpstr>Slide 510</vt:lpstr>
      <vt:lpstr>Slide 511</vt:lpstr>
      <vt:lpstr>Slide 512</vt:lpstr>
      <vt:lpstr>Slide 513</vt:lpstr>
      <vt:lpstr>Slide 514</vt:lpstr>
      <vt:lpstr>Slide 515</vt:lpstr>
      <vt:lpstr>Slide 516</vt:lpstr>
      <vt:lpstr>Slide 517</vt:lpstr>
      <vt:lpstr>Slide 518</vt:lpstr>
      <vt:lpstr>Slide 519</vt:lpstr>
      <vt:lpstr>Slide 520</vt:lpstr>
      <vt:lpstr>Slide 521</vt:lpstr>
      <vt:lpstr>Slide 522</vt:lpstr>
      <vt:lpstr>Slide 523</vt:lpstr>
      <vt:lpstr>Slide 524</vt:lpstr>
      <vt:lpstr>Slide 525</vt:lpstr>
      <vt:lpstr>Slide 526</vt:lpstr>
      <vt:lpstr>Slide 527</vt:lpstr>
      <vt:lpstr>Slide 528</vt:lpstr>
      <vt:lpstr>Slide 529</vt:lpstr>
      <vt:lpstr>Slide 530</vt:lpstr>
      <vt:lpstr>Slide 531</vt:lpstr>
      <vt:lpstr>Slide 532</vt:lpstr>
      <vt:lpstr>Slide 533</vt:lpstr>
      <vt:lpstr>Slide 534</vt:lpstr>
      <vt:lpstr>Slide 535</vt:lpstr>
      <vt:lpstr>Slide 536</vt:lpstr>
      <vt:lpstr>Slide 537</vt:lpstr>
      <vt:lpstr>Slide 538</vt:lpstr>
      <vt:lpstr>Slide 539</vt:lpstr>
      <vt:lpstr>Slide 540</vt:lpstr>
      <vt:lpstr>Slide 541</vt:lpstr>
      <vt:lpstr>Slide 542</vt:lpstr>
      <vt:lpstr>Slide 543</vt:lpstr>
      <vt:lpstr>Slide 544</vt:lpstr>
      <vt:lpstr>Slide 545</vt:lpstr>
      <vt:lpstr>Slide 546</vt:lpstr>
      <vt:lpstr>Slide 547</vt:lpstr>
      <vt:lpstr>Slide 548</vt:lpstr>
      <vt:lpstr>Slide 549</vt:lpstr>
      <vt:lpstr>Slide 550</vt:lpstr>
      <vt:lpstr>Slide 551</vt:lpstr>
      <vt:lpstr>Slide 552</vt:lpstr>
      <vt:lpstr>Slide 553</vt:lpstr>
      <vt:lpstr>Slide 554</vt:lpstr>
      <vt:lpstr>Slide 555</vt:lpstr>
      <vt:lpstr>Slide 556</vt:lpstr>
      <vt:lpstr>Slide 557</vt:lpstr>
      <vt:lpstr>Slide 558</vt:lpstr>
      <vt:lpstr>Slide 559</vt:lpstr>
      <vt:lpstr>Slide 560</vt:lpstr>
      <vt:lpstr>Slide 561</vt:lpstr>
      <vt:lpstr>Slide 562</vt:lpstr>
      <vt:lpstr>Slide 563</vt:lpstr>
      <vt:lpstr>Slide 564</vt:lpstr>
      <vt:lpstr>Slide 565</vt:lpstr>
      <vt:lpstr>Slide 566</vt:lpstr>
      <vt:lpstr>Slide 567</vt:lpstr>
      <vt:lpstr>Slide 568</vt:lpstr>
      <vt:lpstr>Slide 569</vt:lpstr>
      <vt:lpstr>Slide 570</vt:lpstr>
      <vt:lpstr>Slide 571</vt:lpstr>
      <vt:lpstr>Slide 572</vt:lpstr>
      <vt:lpstr>Slide 573</vt:lpstr>
      <vt:lpstr>Slide 574</vt:lpstr>
      <vt:lpstr>Slide 575</vt:lpstr>
      <vt:lpstr>Slide 576</vt:lpstr>
      <vt:lpstr>Slide 577</vt:lpstr>
      <vt:lpstr>Slide 578</vt:lpstr>
      <vt:lpstr>Slide 579</vt:lpstr>
      <vt:lpstr>Slide 580</vt:lpstr>
      <vt:lpstr>Slide 581</vt:lpstr>
      <vt:lpstr>Slide 582</vt:lpstr>
      <vt:lpstr>Slide 583</vt:lpstr>
      <vt:lpstr>Slide 584</vt:lpstr>
      <vt:lpstr>Slide 585</vt:lpstr>
      <vt:lpstr>Slide 586</vt:lpstr>
      <vt:lpstr>Slide 587</vt:lpstr>
      <vt:lpstr>Slide 588</vt:lpstr>
      <vt:lpstr>Slide 589</vt:lpstr>
      <vt:lpstr>Slide 590</vt:lpstr>
      <vt:lpstr>Slide 591</vt:lpstr>
      <vt:lpstr>Slide 592</vt:lpstr>
      <vt:lpstr>Slide 593</vt:lpstr>
      <vt:lpstr>Slide 594</vt:lpstr>
      <vt:lpstr>Slide 595</vt:lpstr>
      <vt:lpstr>Slide 596</vt:lpstr>
      <vt:lpstr>Slide 597</vt:lpstr>
      <vt:lpstr>Slide 598</vt:lpstr>
      <vt:lpstr>Slide 599</vt:lpstr>
      <vt:lpstr>Slide 600</vt:lpstr>
      <vt:lpstr>Slide 601</vt:lpstr>
      <vt:lpstr>Slide 602</vt:lpstr>
      <vt:lpstr>Slide 603</vt:lpstr>
      <vt:lpstr>Slide 604</vt:lpstr>
      <vt:lpstr>Slide 605</vt:lpstr>
      <vt:lpstr>Slide 606</vt:lpstr>
      <vt:lpstr>Slide 607</vt:lpstr>
      <vt:lpstr>Slide 608</vt:lpstr>
      <vt:lpstr>Slide 609</vt:lpstr>
      <vt:lpstr>Slide 610</vt:lpstr>
      <vt:lpstr>Slide 611</vt:lpstr>
      <vt:lpstr>Slide 612</vt:lpstr>
      <vt:lpstr>Slide 613</vt:lpstr>
      <vt:lpstr>Slide 614</vt:lpstr>
      <vt:lpstr>Slide 615</vt:lpstr>
      <vt:lpstr>Slide 616</vt:lpstr>
      <vt:lpstr>Slide 617</vt:lpstr>
      <vt:lpstr>Slide 618</vt:lpstr>
      <vt:lpstr>Slide 619</vt:lpstr>
      <vt:lpstr>Slide 620</vt:lpstr>
      <vt:lpstr>Slide 621</vt:lpstr>
      <vt:lpstr>Slide 622</vt:lpstr>
      <vt:lpstr>Slide 623</vt:lpstr>
      <vt:lpstr>Slide 624</vt:lpstr>
      <vt:lpstr>Slide 625</vt:lpstr>
      <vt:lpstr>Slide 626</vt:lpstr>
      <vt:lpstr>Slide 627</vt:lpstr>
      <vt:lpstr>Slide 628</vt:lpstr>
      <vt:lpstr>Slide 629</vt:lpstr>
      <vt:lpstr>Slide 630</vt:lpstr>
      <vt:lpstr>Slide 631</vt:lpstr>
      <vt:lpstr>Slide 632</vt:lpstr>
      <vt:lpstr>Slide 633</vt:lpstr>
      <vt:lpstr>Slide 634</vt:lpstr>
      <vt:lpstr>Slide 635</vt:lpstr>
      <vt:lpstr>Slide 636</vt:lpstr>
      <vt:lpstr>Slide 637</vt:lpstr>
      <vt:lpstr>Slide 638</vt:lpstr>
      <vt:lpstr>Slide 639</vt:lpstr>
      <vt:lpstr>Slide 640</vt:lpstr>
      <vt:lpstr>Slide 641</vt:lpstr>
      <vt:lpstr>Slide 642</vt:lpstr>
      <vt:lpstr>Slide 643</vt:lpstr>
      <vt:lpstr>Slide 644</vt:lpstr>
      <vt:lpstr>Slide 645</vt:lpstr>
      <vt:lpstr>Slide 646</vt:lpstr>
      <vt:lpstr>Slide 647</vt:lpstr>
      <vt:lpstr>Slide 648</vt:lpstr>
      <vt:lpstr>Slide 649</vt:lpstr>
      <vt:lpstr>Slide 650</vt:lpstr>
      <vt:lpstr>Slide 651</vt:lpstr>
      <vt:lpstr>Slide 652</vt:lpstr>
      <vt:lpstr>Slide 653</vt:lpstr>
      <vt:lpstr>Slide 654</vt:lpstr>
      <vt:lpstr>Slide 655</vt:lpstr>
      <vt:lpstr>Slide 656</vt:lpstr>
      <vt:lpstr>Slide 657</vt:lpstr>
      <vt:lpstr>Slide 658</vt:lpstr>
      <vt:lpstr>Slide 659</vt:lpstr>
      <vt:lpstr>Slide 660</vt:lpstr>
      <vt:lpstr>Slide 661</vt:lpstr>
      <vt:lpstr>Slide 662</vt:lpstr>
      <vt:lpstr>Slide 663</vt:lpstr>
      <vt:lpstr>Slide 664</vt:lpstr>
      <vt:lpstr>Slide 665</vt:lpstr>
      <vt:lpstr>Slide 666</vt:lpstr>
      <vt:lpstr>Slide 667</vt:lpstr>
      <vt:lpstr>Slide 668</vt:lpstr>
      <vt:lpstr>Slide 669</vt:lpstr>
      <vt:lpstr>Slide 670</vt:lpstr>
      <vt:lpstr>Slide 671</vt:lpstr>
      <vt:lpstr>Slide 672</vt:lpstr>
      <vt:lpstr>Slide 673</vt:lpstr>
      <vt:lpstr>Slide 674</vt:lpstr>
      <vt:lpstr>Slide 675</vt:lpstr>
      <vt:lpstr>Slide 676</vt:lpstr>
      <vt:lpstr>Slide 677</vt:lpstr>
      <vt:lpstr>Slide 678</vt:lpstr>
      <vt:lpstr>Slide 679</vt:lpstr>
      <vt:lpstr>Slide 680</vt:lpstr>
      <vt:lpstr>Slide 681</vt:lpstr>
      <vt:lpstr>Slide 682</vt:lpstr>
      <vt:lpstr>Slide 683</vt:lpstr>
      <vt:lpstr>Slide 684</vt:lpstr>
      <vt:lpstr>Slide 685</vt:lpstr>
      <vt:lpstr>Slide 686</vt:lpstr>
      <vt:lpstr>Slide 687</vt:lpstr>
      <vt:lpstr>Slide 688</vt:lpstr>
      <vt:lpstr>Slide 689</vt:lpstr>
      <vt:lpstr>Slide 690</vt:lpstr>
      <vt:lpstr>Slide 691</vt:lpstr>
      <vt:lpstr>Slide 692</vt:lpstr>
      <vt:lpstr>Slide 693</vt:lpstr>
      <vt:lpstr>Slide 694</vt:lpstr>
      <vt:lpstr>Slide 695</vt:lpstr>
      <vt:lpstr>Slide 696</vt:lpstr>
      <vt:lpstr>Slide 697</vt:lpstr>
      <vt:lpstr>Slide 698</vt:lpstr>
      <vt:lpstr>Slide 699</vt:lpstr>
      <vt:lpstr>Slide 700</vt:lpstr>
      <vt:lpstr>Slide 701</vt:lpstr>
      <vt:lpstr>Slide 702</vt:lpstr>
      <vt:lpstr>Slide 703</vt:lpstr>
      <vt:lpstr>Slide 704</vt:lpstr>
      <vt:lpstr>Slide 705</vt:lpstr>
      <vt:lpstr>Slide 706</vt:lpstr>
      <vt:lpstr>Slide 707</vt:lpstr>
      <vt:lpstr>Slide 708</vt:lpstr>
      <vt:lpstr>Slide 709</vt:lpstr>
      <vt:lpstr>Slide 710</vt:lpstr>
      <vt:lpstr>Slide 711</vt:lpstr>
      <vt:lpstr>Slide 712</vt:lpstr>
      <vt:lpstr>Slide 713</vt:lpstr>
      <vt:lpstr>Slide 714</vt:lpstr>
      <vt:lpstr>Slide 715</vt:lpstr>
      <vt:lpstr>Slide 716</vt:lpstr>
      <vt:lpstr>Slide 717</vt:lpstr>
      <vt:lpstr>Slide 718</vt:lpstr>
      <vt:lpstr>Slide 719</vt:lpstr>
      <vt:lpstr>Slide 720</vt:lpstr>
      <vt:lpstr>Slide 721</vt:lpstr>
      <vt:lpstr>Slide 722</vt:lpstr>
      <vt:lpstr>Slide 723</vt:lpstr>
      <vt:lpstr>Slide 724</vt:lpstr>
      <vt:lpstr>Slide 725</vt:lpstr>
      <vt:lpstr>Slide 726</vt:lpstr>
      <vt:lpstr>Slide 727</vt:lpstr>
      <vt:lpstr>Slide 728</vt:lpstr>
      <vt:lpstr>Slide 729</vt:lpstr>
      <vt:lpstr>Slide 730</vt:lpstr>
      <vt:lpstr>Slide 731</vt:lpstr>
      <vt:lpstr>Slide 732</vt:lpstr>
      <vt:lpstr>Slide 733</vt:lpstr>
      <vt:lpstr>Slide 734</vt:lpstr>
      <vt:lpstr>Slide 735</vt:lpstr>
      <vt:lpstr>Slide 736</vt:lpstr>
      <vt:lpstr>Slide 737</vt:lpstr>
      <vt:lpstr>Slide 738</vt:lpstr>
      <vt:lpstr>Slide 739</vt:lpstr>
      <vt:lpstr>Slide 740</vt:lpstr>
      <vt:lpstr>Slide 741</vt:lpstr>
      <vt:lpstr>Slide 742</vt:lpstr>
      <vt:lpstr>Slide 743</vt:lpstr>
      <vt:lpstr>Slide 744</vt:lpstr>
      <vt:lpstr>Slide 745</vt:lpstr>
      <vt:lpstr>Slide 746</vt:lpstr>
      <vt:lpstr>Slide 747</vt:lpstr>
      <vt:lpstr>Slide 748</vt:lpstr>
      <vt:lpstr>Slide 749</vt:lpstr>
      <vt:lpstr>Slide 750</vt:lpstr>
      <vt:lpstr>Slide 751</vt:lpstr>
      <vt:lpstr>Slide 752</vt:lpstr>
      <vt:lpstr>Slide 753</vt:lpstr>
      <vt:lpstr>Slide 754</vt:lpstr>
      <vt:lpstr>Slide 755</vt:lpstr>
      <vt:lpstr>Slide 756</vt:lpstr>
      <vt:lpstr>Slide 757</vt:lpstr>
      <vt:lpstr>Slide 758</vt:lpstr>
      <vt:lpstr>Slide 759</vt:lpstr>
      <vt:lpstr>Slide 760</vt:lpstr>
      <vt:lpstr>Slide 761</vt:lpstr>
      <vt:lpstr>Slide 762</vt:lpstr>
      <vt:lpstr>Slide 763</vt:lpstr>
      <vt:lpstr>Slide 764</vt:lpstr>
      <vt:lpstr>Slide 765</vt:lpstr>
      <vt:lpstr>Slide 766</vt:lpstr>
      <vt:lpstr>Slide 767</vt:lpstr>
      <vt:lpstr>Slide 768</vt:lpstr>
      <vt:lpstr>Slide 769</vt:lpstr>
      <vt:lpstr>Slide 770</vt:lpstr>
      <vt:lpstr>Slide 771</vt:lpstr>
      <vt:lpstr>Slide 772</vt:lpstr>
      <vt:lpstr>Slide 773</vt:lpstr>
      <vt:lpstr>Slide 774</vt:lpstr>
      <vt:lpstr>Slide 775</vt:lpstr>
      <vt:lpstr>Slide 776</vt:lpstr>
      <vt:lpstr>Slide 777</vt:lpstr>
      <vt:lpstr>Slide 778</vt:lpstr>
      <vt:lpstr>Slide 779</vt:lpstr>
      <vt:lpstr>Slide 780</vt:lpstr>
      <vt:lpstr>Slide 781</vt:lpstr>
      <vt:lpstr>Slide 782</vt:lpstr>
      <vt:lpstr>Slide 783</vt:lpstr>
      <vt:lpstr>Slide 784</vt:lpstr>
      <vt:lpstr>Slide 785</vt:lpstr>
      <vt:lpstr>Slide 786</vt:lpstr>
      <vt:lpstr>Slide 787</vt:lpstr>
      <vt:lpstr>Slide 788</vt:lpstr>
      <vt:lpstr>Slide 789</vt:lpstr>
      <vt:lpstr>Slide 790</vt:lpstr>
      <vt:lpstr>Slide 791</vt:lpstr>
      <vt:lpstr>Slide 792</vt:lpstr>
      <vt:lpstr>Slide 793</vt:lpstr>
      <vt:lpstr>Slide 794</vt:lpstr>
      <vt:lpstr>Slide 795</vt:lpstr>
      <vt:lpstr>Slide 796</vt:lpstr>
      <vt:lpstr>Slide 797</vt:lpstr>
      <vt:lpstr>Slide 798</vt:lpstr>
      <vt:lpstr>Slide 799</vt:lpstr>
      <vt:lpstr>Slide 800</vt:lpstr>
      <vt:lpstr>Slide 801</vt:lpstr>
      <vt:lpstr>Slide 802</vt:lpstr>
      <vt:lpstr>Slide 803</vt:lpstr>
      <vt:lpstr>Slide 804</vt:lpstr>
      <vt:lpstr>Slide 805</vt:lpstr>
      <vt:lpstr>Slide 806</vt:lpstr>
      <vt:lpstr>Slide 807</vt:lpstr>
      <vt:lpstr>Slide 808</vt:lpstr>
      <vt:lpstr>Slide 809</vt:lpstr>
      <vt:lpstr>Slide 810</vt:lpstr>
      <vt:lpstr>Slide 811</vt:lpstr>
      <vt:lpstr>Slide 812</vt:lpstr>
      <vt:lpstr>Slide 813</vt:lpstr>
      <vt:lpstr>Slide 814</vt:lpstr>
      <vt:lpstr>Slide 815</vt:lpstr>
      <vt:lpstr>Slide 816</vt:lpstr>
      <vt:lpstr>Slide 817</vt:lpstr>
      <vt:lpstr>Slide 818</vt:lpstr>
      <vt:lpstr>Slide 819</vt:lpstr>
      <vt:lpstr>Slide 820</vt:lpstr>
      <vt:lpstr>Slide 821</vt:lpstr>
      <vt:lpstr>Slide 822</vt:lpstr>
      <vt:lpstr>Slide 823</vt:lpstr>
      <vt:lpstr>Slide 824</vt:lpstr>
      <vt:lpstr>Slide 825</vt:lpstr>
      <vt:lpstr>Slide 826</vt:lpstr>
      <vt:lpstr>Slide 827</vt:lpstr>
      <vt:lpstr>Slide 828</vt:lpstr>
      <vt:lpstr>Slide 829</vt:lpstr>
      <vt:lpstr>Slide 830</vt:lpstr>
      <vt:lpstr>Slide 831</vt:lpstr>
      <vt:lpstr>Slide 832</vt:lpstr>
      <vt:lpstr>Slide 833</vt:lpstr>
      <vt:lpstr>Slide 834</vt:lpstr>
      <vt:lpstr>Slide 835</vt:lpstr>
      <vt:lpstr>Slide 836</vt:lpstr>
      <vt:lpstr>Slide 837</vt:lpstr>
      <vt:lpstr>Slide 838</vt:lpstr>
      <vt:lpstr>Slide 839</vt:lpstr>
      <vt:lpstr>Slide 840</vt:lpstr>
      <vt:lpstr>Slide 841</vt:lpstr>
      <vt:lpstr>Slide 842</vt:lpstr>
      <vt:lpstr>Slide 843</vt:lpstr>
      <vt:lpstr>Slide 844</vt:lpstr>
      <vt:lpstr>Slide 845</vt:lpstr>
      <vt:lpstr>Slide 846</vt:lpstr>
      <vt:lpstr>Slide 847</vt:lpstr>
      <vt:lpstr>Slide 848</vt:lpstr>
      <vt:lpstr>Slide 849</vt:lpstr>
      <vt:lpstr>Slide 850</vt:lpstr>
      <vt:lpstr>Slide 851</vt:lpstr>
      <vt:lpstr>Slide 852</vt:lpstr>
      <vt:lpstr>Slide 853</vt:lpstr>
      <vt:lpstr>Slide 854</vt:lpstr>
      <vt:lpstr>Slide 855</vt:lpstr>
      <vt:lpstr>Slide 856</vt:lpstr>
      <vt:lpstr>Slide 857</vt:lpstr>
      <vt:lpstr>Slide 858</vt:lpstr>
      <vt:lpstr>Slide 859</vt:lpstr>
      <vt:lpstr>Slide 860</vt:lpstr>
      <vt:lpstr>Slide 861</vt:lpstr>
      <vt:lpstr>Slide 862</vt:lpstr>
      <vt:lpstr>Slide 863</vt:lpstr>
      <vt:lpstr>Slide 864</vt:lpstr>
      <vt:lpstr>Slide 865</vt:lpstr>
      <vt:lpstr>Slide 866</vt:lpstr>
      <vt:lpstr>Slide 867</vt:lpstr>
      <vt:lpstr>Slide 868</vt:lpstr>
      <vt:lpstr>Slide 869</vt:lpstr>
      <vt:lpstr>Slide 870</vt:lpstr>
      <vt:lpstr>Slide 871</vt:lpstr>
      <vt:lpstr>Slide 872</vt:lpstr>
      <vt:lpstr>Slide 873</vt:lpstr>
      <vt:lpstr>Slide 874</vt:lpstr>
      <vt:lpstr>Slide 875</vt:lpstr>
      <vt:lpstr>Slide 876</vt:lpstr>
      <vt:lpstr>Slide 877</vt:lpstr>
      <vt:lpstr>Slide 878</vt:lpstr>
      <vt:lpstr>Slide 879</vt:lpstr>
      <vt:lpstr>Slide 880</vt:lpstr>
      <vt:lpstr>Slide 881</vt:lpstr>
      <vt:lpstr>Slide 882</vt:lpstr>
      <vt:lpstr>Slide 883</vt:lpstr>
      <vt:lpstr>Slide 884</vt:lpstr>
      <vt:lpstr>Slide 885</vt:lpstr>
      <vt:lpstr>Slide 886</vt:lpstr>
      <vt:lpstr>Slide 887</vt:lpstr>
      <vt:lpstr>Slide 888</vt:lpstr>
      <vt:lpstr>Slide 889</vt:lpstr>
      <vt:lpstr>Slide 890</vt:lpstr>
      <vt:lpstr>Slide 891</vt:lpstr>
      <vt:lpstr>Slide 892</vt:lpstr>
      <vt:lpstr>Slide 893</vt:lpstr>
      <vt:lpstr>Slide 894</vt:lpstr>
      <vt:lpstr>Slide 895</vt:lpstr>
      <vt:lpstr>Slide 896</vt:lpstr>
      <vt:lpstr>Slide 897</vt:lpstr>
      <vt:lpstr>Slide 898</vt:lpstr>
      <vt:lpstr>Slide 899</vt:lpstr>
      <vt:lpstr>Slide 900</vt:lpstr>
      <vt:lpstr>Slide 901</vt:lpstr>
      <vt:lpstr>Slide 902</vt:lpstr>
      <vt:lpstr>Slide 903</vt:lpstr>
      <vt:lpstr>Slide 904</vt:lpstr>
      <vt:lpstr>Slide 905</vt:lpstr>
      <vt:lpstr>Slide 906</vt:lpstr>
      <vt:lpstr>Slide 907</vt:lpstr>
      <vt:lpstr>Slide 908</vt:lpstr>
      <vt:lpstr>Slide 909</vt:lpstr>
      <vt:lpstr>Slide 910</vt:lpstr>
      <vt:lpstr>Slide 911</vt:lpstr>
      <vt:lpstr>Slide 912</vt:lpstr>
      <vt:lpstr>Slide 913</vt:lpstr>
      <vt:lpstr>Slide 914</vt:lpstr>
      <vt:lpstr>Slide 915</vt:lpstr>
      <vt:lpstr>Slide 916</vt:lpstr>
      <vt:lpstr>Slide 917</vt:lpstr>
      <vt:lpstr>Slide 918</vt:lpstr>
      <vt:lpstr>Slide 919</vt:lpstr>
      <vt:lpstr>Slide 920</vt:lpstr>
      <vt:lpstr>Slide 921</vt:lpstr>
      <vt:lpstr>Slide 922</vt:lpstr>
      <vt:lpstr>Slide 923</vt:lpstr>
      <vt:lpstr>Slide 924</vt:lpstr>
      <vt:lpstr>Slide 925</vt:lpstr>
      <vt:lpstr>Slide 926</vt:lpstr>
      <vt:lpstr>Slide 927</vt:lpstr>
      <vt:lpstr>Slide 928</vt:lpstr>
      <vt:lpstr>Slide 929</vt:lpstr>
      <vt:lpstr>Slide 930</vt:lpstr>
      <vt:lpstr>Slide 931</vt:lpstr>
      <vt:lpstr>Slide 932</vt:lpstr>
      <vt:lpstr>Slide 933</vt:lpstr>
      <vt:lpstr>Slide 934</vt:lpstr>
      <vt:lpstr>Slide 935</vt:lpstr>
      <vt:lpstr>Slide 936</vt:lpstr>
      <vt:lpstr>Slide 937</vt:lpstr>
      <vt:lpstr>Slide 938</vt:lpstr>
      <vt:lpstr>Slide 939</vt:lpstr>
      <vt:lpstr>Slide 940</vt:lpstr>
      <vt:lpstr>Slide 941</vt:lpstr>
      <vt:lpstr>Slide 942</vt:lpstr>
      <vt:lpstr>Slide 943</vt:lpstr>
      <vt:lpstr>Slide 944</vt:lpstr>
      <vt:lpstr>Slide 945</vt:lpstr>
      <vt:lpstr>Slide 946</vt:lpstr>
      <vt:lpstr>Slide 947</vt:lpstr>
      <vt:lpstr>Slide 948</vt:lpstr>
      <vt:lpstr>Slide 949</vt:lpstr>
      <vt:lpstr>Slide 950</vt:lpstr>
      <vt:lpstr>Slide 951</vt:lpstr>
      <vt:lpstr>Slide 952</vt:lpstr>
      <vt:lpstr>Slide 953</vt:lpstr>
      <vt:lpstr>Slide 954</vt:lpstr>
      <vt:lpstr>Slide 955</vt:lpstr>
      <vt:lpstr>Slide 956</vt:lpstr>
      <vt:lpstr>Slide 957</vt:lpstr>
      <vt:lpstr>Slide 958</vt:lpstr>
      <vt:lpstr>Slide 959</vt:lpstr>
      <vt:lpstr>Slide 960</vt:lpstr>
      <vt:lpstr>Slide 961</vt:lpstr>
      <vt:lpstr>Slide 962</vt:lpstr>
      <vt:lpstr>Slide 963</vt:lpstr>
      <vt:lpstr>Slide 964</vt:lpstr>
      <vt:lpstr>Slide 965</vt:lpstr>
      <vt:lpstr>Slide 966</vt:lpstr>
      <vt:lpstr>Slide 967</vt:lpstr>
      <vt:lpstr>Slide 968</vt:lpstr>
      <vt:lpstr>Slide 969</vt:lpstr>
      <vt:lpstr>Slide 970</vt:lpstr>
      <vt:lpstr>Slide 971</vt:lpstr>
      <vt:lpstr>Slide 972</vt:lpstr>
      <vt:lpstr>Slide 973</vt:lpstr>
      <vt:lpstr>Slide 974</vt:lpstr>
      <vt:lpstr>Slide 975</vt:lpstr>
      <vt:lpstr>Slide 976</vt:lpstr>
      <vt:lpstr>Slide 977</vt:lpstr>
      <vt:lpstr>Slide 978</vt:lpstr>
      <vt:lpstr>Slide 979</vt:lpstr>
      <vt:lpstr>Slide 980</vt:lpstr>
      <vt:lpstr>Slide 981</vt:lpstr>
      <vt:lpstr>Slide 982</vt:lpstr>
      <vt:lpstr>Slide 983</vt:lpstr>
      <vt:lpstr>Slide 984</vt:lpstr>
      <vt:lpstr>Slide 985</vt:lpstr>
      <vt:lpstr>Slide 986</vt:lpstr>
      <vt:lpstr>Slide 987</vt:lpstr>
      <vt:lpstr>Slide 988</vt:lpstr>
      <vt:lpstr>Slide 989</vt:lpstr>
      <vt:lpstr>Slide 990</vt:lpstr>
      <vt:lpstr>Slide 991</vt:lpstr>
      <vt:lpstr>Slide 992</vt:lpstr>
      <vt:lpstr>Slide 993</vt:lpstr>
      <vt:lpstr>Slide 994</vt:lpstr>
      <vt:lpstr>Slide 995</vt:lpstr>
      <vt:lpstr>Slide 996</vt:lpstr>
      <vt:lpstr>Slide 997</vt:lpstr>
      <vt:lpstr>Slide 998</vt:lpstr>
      <vt:lpstr>Slide 999</vt:lpstr>
      <vt:lpstr>Slide 1000</vt:lpstr>
      <vt:lpstr>Slide 1001</vt:lpstr>
      <vt:lpstr>Slide 1002</vt:lpstr>
      <vt:lpstr>Slide 1003</vt:lpstr>
      <vt:lpstr>Slide 1004</vt:lpstr>
      <vt:lpstr>Slide 1005</vt:lpstr>
      <vt:lpstr>Slide 1006</vt:lpstr>
      <vt:lpstr>Slide 1007</vt:lpstr>
      <vt:lpstr>Slide 1008</vt:lpstr>
      <vt:lpstr>Slide 1009</vt:lpstr>
      <vt:lpstr>Slide 1010</vt:lpstr>
      <vt:lpstr>Slide 1011</vt:lpstr>
      <vt:lpstr>Slide 1012</vt:lpstr>
      <vt:lpstr>Slide 1013</vt:lpstr>
      <vt:lpstr>Slide 1014</vt:lpstr>
      <vt:lpstr>Slide 1015</vt:lpstr>
      <vt:lpstr>Slide 1016</vt:lpstr>
      <vt:lpstr>Slide 1017</vt:lpstr>
      <vt:lpstr>Slide 1018</vt:lpstr>
      <vt:lpstr>Slide 1019</vt:lpstr>
      <vt:lpstr>Slide 1020</vt:lpstr>
      <vt:lpstr>Slide 1021</vt:lpstr>
      <vt:lpstr>Slide 1022</vt:lpstr>
      <vt:lpstr>Slide 1023</vt:lpstr>
      <vt:lpstr>Slide 1024</vt:lpstr>
      <vt:lpstr>Slide 1025</vt:lpstr>
      <vt:lpstr>Slide 1026</vt:lpstr>
      <vt:lpstr>Slide 1027</vt:lpstr>
      <vt:lpstr>Slide 1028</vt:lpstr>
      <vt:lpstr>Slide 1029</vt:lpstr>
      <vt:lpstr>Slide 1030</vt:lpstr>
      <vt:lpstr>Slide 1031</vt:lpstr>
      <vt:lpstr>Slide 1032</vt:lpstr>
      <vt:lpstr>Slide 1033</vt:lpstr>
      <vt:lpstr>Slide 1034</vt:lpstr>
      <vt:lpstr>Slide 1035</vt:lpstr>
      <vt:lpstr>Slide 1036</vt:lpstr>
      <vt:lpstr>Slide 1037</vt:lpstr>
      <vt:lpstr>Slide 1038</vt:lpstr>
      <vt:lpstr>Slide 1039</vt:lpstr>
      <vt:lpstr>Slide 1040</vt:lpstr>
      <vt:lpstr>Slide 1041</vt:lpstr>
      <vt:lpstr>Slide 1042</vt:lpstr>
      <vt:lpstr>Slide 1043</vt:lpstr>
      <vt:lpstr>Slide 1044</vt:lpstr>
      <vt:lpstr>Slide 1045</vt:lpstr>
      <vt:lpstr>Slide 1046</vt:lpstr>
      <vt:lpstr>Slide 1047</vt:lpstr>
      <vt:lpstr>Slide 1048</vt:lpstr>
      <vt:lpstr>Slide 1049</vt:lpstr>
      <vt:lpstr>Slide 1050</vt:lpstr>
      <vt:lpstr>Slide 1051</vt:lpstr>
      <vt:lpstr>Slide 1052</vt:lpstr>
      <vt:lpstr>Slide 1053</vt:lpstr>
      <vt:lpstr>Slide 1054</vt:lpstr>
      <vt:lpstr>Slide 1055</vt:lpstr>
      <vt:lpstr>Slide 1056</vt:lpstr>
      <vt:lpstr>Slide 1057</vt:lpstr>
      <vt:lpstr>Slide 1058</vt:lpstr>
      <vt:lpstr>Slide 1059</vt:lpstr>
      <vt:lpstr>Slide 1060</vt:lpstr>
      <vt:lpstr>Slide 1061</vt:lpstr>
      <vt:lpstr>Slide 1062</vt:lpstr>
      <vt:lpstr>Slide 1063</vt:lpstr>
      <vt:lpstr>Slide 1064</vt:lpstr>
      <vt:lpstr>Slide 1065</vt:lpstr>
      <vt:lpstr>Slide 1066</vt:lpstr>
      <vt:lpstr>Slide 1067</vt:lpstr>
      <vt:lpstr>Slide 1068</vt:lpstr>
      <vt:lpstr>Slide 1069</vt:lpstr>
      <vt:lpstr>Slide 1070</vt:lpstr>
      <vt:lpstr>Slide 1071</vt:lpstr>
      <vt:lpstr>Slide 1072</vt:lpstr>
      <vt:lpstr>Slide 1073</vt:lpstr>
      <vt:lpstr>Slide 1074</vt:lpstr>
      <vt:lpstr>Slide 1075</vt:lpstr>
      <vt:lpstr>Slide 1076</vt:lpstr>
      <vt:lpstr>Slide 1077</vt:lpstr>
      <vt:lpstr>Slide 1078</vt:lpstr>
      <vt:lpstr>Slide 1079</vt:lpstr>
      <vt:lpstr>Slide 1080</vt:lpstr>
      <vt:lpstr>Slide 1081</vt:lpstr>
      <vt:lpstr>Slide 1082</vt:lpstr>
      <vt:lpstr>Slide 1083</vt:lpstr>
      <vt:lpstr>Slide 1084</vt:lpstr>
      <vt:lpstr>Slide 1085</vt:lpstr>
      <vt:lpstr>Slide 1086</vt:lpstr>
      <vt:lpstr>Slide 1087</vt:lpstr>
      <vt:lpstr>Slide 1088</vt:lpstr>
      <vt:lpstr>Slide 1089</vt:lpstr>
      <vt:lpstr>Slide 1090</vt:lpstr>
      <vt:lpstr>Slide 1091</vt:lpstr>
      <vt:lpstr>Slide 1092</vt:lpstr>
      <vt:lpstr>Slide 1093</vt:lpstr>
      <vt:lpstr>Slide 1094</vt:lpstr>
      <vt:lpstr>Slide 1095</vt:lpstr>
      <vt:lpstr>Slide 1096</vt:lpstr>
      <vt:lpstr>Slide 1097</vt:lpstr>
      <vt:lpstr>Slide 1098</vt:lpstr>
      <vt:lpstr>Slide 1099</vt:lpstr>
      <vt:lpstr>Slide 1100</vt:lpstr>
      <vt:lpstr>Slide 1101</vt:lpstr>
      <vt:lpstr>Slide 1102</vt:lpstr>
      <vt:lpstr>Slide 1103</vt:lpstr>
      <vt:lpstr>Slide 1104</vt:lpstr>
      <vt:lpstr>Slide 1105</vt:lpstr>
      <vt:lpstr>Slide 1106</vt:lpstr>
      <vt:lpstr>Slide 1107</vt:lpstr>
      <vt:lpstr>Slide 1108</vt:lpstr>
      <vt:lpstr>Slide 1109</vt:lpstr>
      <vt:lpstr>Slide 1110</vt:lpstr>
      <vt:lpstr>Slide 1111</vt:lpstr>
      <vt:lpstr>Slide 1112</vt:lpstr>
      <vt:lpstr>Slide 1113</vt:lpstr>
      <vt:lpstr>Slide 1114</vt:lpstr>
      <vt:lpstr>Slide 1115</vt:lpstr>
      <vt:lpstr>Slide 1116</vt:lpstr>
      <vt:lpstr>Slide 1117</vt:lpstr>
      <vt:lpstr>Slide 1118</vt:lpstr>
      <vt:lpstr>Slide 1119</vt:lpstr>
      <vt:lpstr>Slide 1120</vt:lpstr>
      <vt:lpstr>Slide 1121</vt:lpstr>
      <vt:lpstr>Slide 1122</vt:lpstr>
      <vt:lpstr>Slide 1123</vt:lpstr>
      <vt:lpstr>Slide 1124</vt:lpstr>
      <vt:lpstr>Slide 1125</vt:lpstr>
      <vt:lpstr>Slide 1126</vt:lpstr>
      <vt:lpstr>Slide 1127</vt:lpstr>
      <vt:lpstr>Slide 1128</vt:lpstr>
      <vt:lpstr>Slide 1129</vt:lpstr>
      <vt:lpstr>Slide 1130</vt:lpstr>
      <vt:lpstr>Slide 1131</vt:lpstr>
      <vt:lpstr>Slide 1132</vt:lpstr>
      <vt:lpstr>Slide 1133</vt:lpstr>
      <vt:lpstr>Slide 1134</vt:lpstr>
      <vt:lpstr>Slide 1135</vt:lpstr>
      <vt:lpstr>Slide 1136</vt:lpstr>
      <vt:lpstr>Slide 1137</vt:lpstr>
      <vt:lpstr>Slide 1138</vt:lpstr>
      <vt:lpstr>Slide 1139</vt:lpstr>
      <vt:lpstr>Slide 1140</vt:lpstr>
      <vt:lpstr>Slide 1141</vt:lpstr>
      <vt:lpstr>Slide 1142</vt:lpstr>
      <vt:lpstr>Slide 1143</vt:lpstr>
      <vt:lpstr>Slide 1144</vt:lpstr>
      <vt:lpstr>Slide 1145</vt:lpstr>
      <vt:lpstr>Slide 1146</vt:lpstr>
      <vt:lpstr>Slide 1147</vt:lpstr>
      <vt:lpstr>Slide 1148</vt:lpstr>
      <vt:lpstr>Slide 1149</vt:lpstr>
      <vt:lpstr>Slide 1150</vt:lpstr>
      <vt:lpstr>Slide 1151</vt:lpstr>
      <vt:lpstr>Slide 1152</vt:lpstr>
      <vt:lpstr>Slide 1153</vt:lpstr>
      <vt:lpstr>Slide 1154</vt:lpstr>
      <vt:lpstr>Slide 1155</vt:lpstr>
      <vt:lpstr>Slide 1156</vt:lpstr>
      <vt:lpstr>Slide 1157</vt:lpstr>
      <vt:lpstr>Slide 1158</vt:lpstr>
      <vt:lpstr>Slide 1159</vt:lpstr>
      <vt:lpstr>Slide 1160</vt:lpstr>
      <vt:lpstr>Slide 1161</vt:lpstr>
      <vt:lpstr>Slide 1162</vt:lpstr>
      <vt:lpstr>Slide 1163</vt:lpstr>
      <vt:lpstr>Slide 1164</vt:lpstr>
      <vt:lpstr>Slide 1165</vt:lpstr>
      <vt:lpstr>Slide 1166</vt:lpstr>
      <vt:lpstr>Slide 1167</vt:lpstr>
      <vt:lpstr>Slide 1168</vt:lpstr>
      <vt:lpstr>Slide 1169</vt:lpstr>
      <vt:lpstr>Slide 1170</vt:lpstr>
      <vt:lpstr>Slide 1171</vt:lpstr>
      <vt:lpstr>Slide 1172</vt:lpstr>
      <vt:lpstr>Slide 1173</vt:lpstr>
      <vt:lpstr>Slide 1174</vt:lpstr>
      <vt:lpstr>Slide 1175</vt:lpstr>
      <vt:lpstr>Slide 1176</vt:lpstr>
      <vt:lpstr>Slide 1177</vt:lpstr>
      <vt:lpstr>Slide 1178</vt:lpstr>
      <vt:lpstr>Slide 1179</vt:lpstr>
      <vt:lpstr>Slide 1180</vt:lpstr>
      <vt:lpstr>Slide 1181</vt:lpstr>
      <vt:lpstr>Slide 1182</vt:lpstr>
      <vt:lpstr>Slide 1183</vt:lpstr>
      <vt:lpstr>Slide 1184</vt:lpstr>
      <vt:lpstr>Slide 1185</vt:lpstr>
      <vt:lpstr>Slide 1186</vt:lpstr>
      <vt:lpstr>Slide 1187</vt:lpstr>
      <vt:lpstr>Slide 1188</vt:lpstr>
      <vt:lpstr>Slide 1189</vt:lpstr>
      <vt:lpstr>Slide 1190</vt:lpstr>
      <vt:lpstr>Slide 1191</vt:lpstr>
      <vt:lpstr>Slide 1192</vt:lpstr>
      <vt:lpstr>Slide 1193</vt:lpstr>
      <vt:lpstr>Slide 1194</vt:lpstr>
      <vt:lpstr>Slide 1195</vt:lpstr>
      <vt:lpstr>Slide 1196</vt:lpstr>
      <vt:lpstr>Slide 1197</vt:lpstr>
      <vt:lpstr>Slide 1198</vt:lpstr>
      <vt:lpstr>Slide 1199</vt:lpstr>
      <vt:lpstr>Slide 1200</vt:lpstr>
      <vt:lpstr>Slide 1201</vt:lpstr>
      <vt:lpstr>Slide 1202</vt:lpstr>
      <vt:lpstr>Slide 1203</vt:lpstr>
      <vt:lpstr>Slide 1204</vt:lpstr>
      <vt:lpstr>Slide 1205</vt:lpstr>
      <vt:lpstr>Slide 1206</vt:lpstr>
      <vt:lpstr>Slide 1207</vt:lpstr>
      <vt:lpstr>Slide 1208</vt:lpstr>
      <vt:lpstr>Slide 1209</vt:lpstr>
      <vt:lpstr>Slide 1210</vt:lpstr>
      <vt:lpstr>Slide 1211</vt:lpstr>
      <vt:lpstr>Slide 1212</vt:lpstr>
      <vt:lpstr>Slide 1213</vt:lpstr>
      <vt:lpstr>Slide 1214</vt:lpstr>
      <vt:lpstr>Slide 1215</vt:lpstr>
      <vt:lpstr>Slide 1216</vt:lpstr>
      <vt:lpstr>Slide 1217</vt:lpstr>
      <vt:lpstr>Slide 1218</vt:lpstr>
      <vt:lpstr>Slide 1219</vt:lpstr>
      <vt:lpstr>Slide 1220</vt:lpstr>
      <vt:lpstr>Slide 1221</vt:lpstr>
      <vt:lpstr>Slide 1222</vt:lpstr>
      <vt:lpstr>Slide 1223</vt:lpstr>
      <vt:lpstr>Slide 1224</vt:lpstr>
      <vt:lpstr>Slide 1225</vt:lpstr>
      <vt:lpstr>Slide 1226</vt:lpstr>
      <vt:lpstr>Slide 1227</vt:lpstr>
      <vt:lpstr>Slide 1228</vt:lpstr>
      <vt:lpstr>Slide 1229</vt:lpstr>
      <vt:lpstr>Slide 1230</vt:lpstr>
      <vt:lpstr>Slide 1231</vt:lpstr>
      <vt:lpstr>Slide 1232</vt:lpstr>
      <vt:lpstr>Slide 1233</vt:lpstr>
      <vt:lpstr>Slide 1234</vt:lpstr>
      <vt:lpstr>Slide 1235</vt:lpstr>
      <vt:lpstr>Slide 1236</vt:lpstr>
      <vt:lpstr>Slide 1237</vt:lpstr>
      <vt:lpstr>Slide 1238</vt:lpstr>
      <vt:lpstr>Slide 1239</vt:lpstr>
      <vt:lpstr>Slide 1240</vt:lpstr>
      <vt:lpstr>Slide 1241</vt:lpstr>
      <vt:lpstr>Slide 1242</vt:lpstr>
      <vt:lpstr>Slide 1243</vt:lpstr>
      <vt:lpstr>Slide 1244</vt:lpstr>
      <vt:lpstr>Slide 1245</vt:lpstr>
      <vt:lpstr>Slide 1246</vt:lpstr>
      <vt:lpstr>Slide 1247</vt:lpstr>
      <vt:lpstr>Slide 1248</vt:lpstr>
      <vt:lpstr>Slide 1249</vt:lpstr>
      <vt:lpstr>Slide 1250</vt:lpstr>
      <vt:lpstr>Slide 1251</vt:lpstr>
      <vt:lpstr>Slide 1252</vt:lpstr>
      <vt:lpstr>Slide 1253</vt:lpstr>
      <vt:lpstr>Slide 1254</vt:lpstr>
      <vt:lpstr>Slide 1255</vt:lpstr>
      <vt:lpstr>Slide 1256</vt:lpstr>
      <vt:lpstr>Slide 1257</vt:lpstr>
      <vt:lpstr>Slide 1258</vt:lpstr>
      <vt:lpstr>Slide 1259</vt:lpstr>
      <vt:lpstr>Slide 1260</vt:lpstr>
      <vt:lpstr>Slide 1261</vt:lpstr>
      <vt:lpstr>Slide 1262</vt:lpstr>
      <vt:lpstr>Slide 1263</vt:lpstr>
      <vt:lpstr>Slide 1264</vt:lpstr>
      <vt:lpstr>Slide 1265</vt:lpstr>
      <vt:lpstr>Slide 1266</vt:lpstr>
      <vt:lpstr>Slide 1267</vt:lpstr>
      <vt:lpstr>Slide 1268</vt:lpstr>
      <vt:lpstr>Slide 1269</vt:lpstr>
      <vt:lpstr>Slide 1270</vt:lpstr>
      <vt:lpstr>Slide 1271</vt:lpstr>
      <vt:lpstr>Slide 1272</vt:lpstr>
      <vt:lpstr>Slide 1273</vt:lpstr>
      <vt:lpstr>Slide 1274</vt:lpstr>
      <vt:lpstr>Slide 1275</vt:lpstr>
      <vt:lpstr>Slide 1276</vt:lpstr>
      <vt:lpstr>Slide 1277</vt:lpstr>
      <vt:lpstr>Slide 1278</vt:lpstr>
      <vt:lpstr>Slide 1279</vt:lpstr>
      <vt:lpstr>Slide 1280</vt:lpstr>
      <vt:lpstr>Slide 1281</vt:lpstr>
      <vt:lpstr>Slide 1282</vt:lpstr>
      <vt:lpstr>Slide 1283</vt:lpstr>
      <vt:lpstr>Slide 1284</vt:lpstr>
      <vt:lpstr>Slide 1285</vt:lpstr>
      <vt:lpstr>Slide 1286</vt:lpstr>
      <vt:lpstr>Slide 1287</vt:lpstr>
      <vt:lpstr>Slide 1288</vt:lpstr>
      <vt:lpstr>Slide 1289</vt:lpstr>
      <vt:lpstr>Slide 1290</vt:lpstr>
      <vt:lpstr>Slide 1291</vt:lpstr>
      <vt:lpstr>Slide 1292</vt:lpstr>
      <vt:lpstr>Slide 1293</vt:lpstr>
      <vt:lpstr>Slide 1294</vt:lpstr>
      <vt:lpstr>Slide 1295</vt:lpstr>
      <vt:lpstr>Slide 1296</vt:lpstr>
      <vt:lpstr>Slide 1297</vt:lpstr>
      <vt:lpstr>Slide 1298</vt:lpstr>
      <vt:lpstr>Slide 1299</vt:lpstr>
      <vt:lpstr>Slide 1300</vt:lpstr>
      <vt:lpstr>Slide 1301</vt:lpstr>
      <vt:lpstr>Slide 1302</vt:lpstr>
      <vt:lpstr>Slide 1303</vt:lpstr>
      <vt:lpstr>Slide 1304</vt:lpstr>
      <vt:lpstr>Slide 1305</vt:lpstr>
      <vt:lpstr>Slide 1306</vt:lpstr>
      <vt:lpstr>Slide 1307</vt:lpstr>
      <vt:lpstr>Slide 1308</vt:lpstr>
      <vt:lpstr>Slide 1309</vt:lpstr>
      <vt:lpstr>Slide 1310</vt:lpstr>
      <vt:lpstr>Slide 1311</vt:lpstr>
      <vt:lpstr>Slide 1312</vt:lpstr>
      <vt:lpstr>Slide 1313</vt:lpstr>
      <vt:lpstr>Slide 1314</vt:lpstr>
      <vt:lpstr>Slide 1315</vt:lpstr>
      <vt:lpstr>Slide 1316</vt:lpstr>
      <vt:lpstr>Slide 1317</vt:lpstr>
      <vt:lpstr>Slide 1318</vt:lpstr>
      <vt:lpstr>Slide 1319</vt:lpstr>
      <vt:lpstr>Slide 1320</vt:lpstr>
      <vt:lpstr>Slide 1321</vt:lpstr>
      <vt:lpstr>Slide 1322</vt:lpstr>
      <vt:lpstr>Slide 1323</vt:lpstr>
      <vt:lpstr>Slide 1324</vt:lpstr>
      <vt:lpstr>Slide 1325</vt:lpstr>
      <vt:lpstr>Slide 1326</vt:lpstr>
      <vt:lpstr>Slide 1327</vt:lpstr>
      <vt:lpstr>Slide 1328</vt:lpstr>
      <vt:lpstr>Slide 1329</vt:lpstr>
      <vt:lpstr>Slide 1330</vt:lpstr>
      <vt:lpstr>Slide 1331</vt:lpstr>
      <vt:lpstr>Slide 1332</vt:lpstr>
      <vt:lpstr>Slide 1333</vt:lpstr>
      <vt:lpstr>Slide 1334</vt:lpstr>
      <vt:lpstr>Slide 1335</vt:lpstr>
      <vt:lpstr>Slide 1336</vt:lpstr>
      <vt:lpstr>Slide 1337</vt:lpstr>
      <vt:lpstr>Slide 1338</vt:lpstr>
      <vt:lpstr>Slide 1339</vt:lpstr>
      <vt:lpstr>Slide 1340</vt:lpstr>
      <vt:lpstr>Slide 1341</vt:lpstr>
      <vt:lpstr>Slide 1342</vt:lpstr>
      <vt:lpstr>Slide 1343</vt:lpstr>
      <vt:lpstr>Slide 1344</vt:lpstr>
      <vt:lpstr>Slide 1345</vt:lpstr>
      <vt:lpstr>Slide 1346</vt:lpstr>
      <vt:lpstr>Slide 1347</vt:lpstr>
      <vt:lpstr>Slide 1348</vt:lpstr>
      <vt:lpstr>Slide 1349</vt:lpstr>
      <vt:lpstr>Slide 1350</vt:lpstr>
      <vt:lpstr>Slide 1351</vt:lpstr>
      <vt:lpstr>Slide 1352</vt:lpstr>
      <vt:lpstr>Slide 1353</vt:lpstr>
      <vt:lpstr>Slide 1354</vt:lpstr>
      <vt:lpstr>Slide 1355</vt:lpstr>
      <vt:lpstr>Slide 1356</vt:lpstr>
      <vt:lpstr>Slide 1357</vt:lpstr>
      <vt:lpstr>Slide 1358</vt:lpstr>
      <vt:lpstr>Slide 1359</vt:lpstr>
      <vt:lpstr>Slide 1360</vt:lpstr>
      <vt:lpstr>Slide 1361</vt:lpstr>
      <vt:lpstr>Slide 1362</vt:lpstr>
      <vt:lpstr>Slide 1363</vt:lpstr>
      <vt:lpstr>Slide 1364</vt:lpstr>
      <vt:lpstr>Slide 1365</vt:lpstr>
      <vt:lpstr>Slide 1366</vt:lpstr>
      <vt:lpstr>Slide 1367</vt:lpstr>
      <vt:lpstr>Slide 1368</vt:lpstr>
      <vt:lpstr>Slide 1369</vt:lpstr>
      <vt:lpstr>Slide 1370</vt:lpstr>
      <vt:lpstr>Slide 1371</vt:lpstr>
      <vt:lpstr>Slide 1372</vt:lpstr>
      <vt:lpstr>Slide 1373</vt:lpstr>
      <vt:lpstr>Slide 1374</vt:lpstr>
      <vt:lpstr>Slide 1375</vt:lpstr>
      <vt:lpstr>Slide 1376</vt:lpstr>
      <vt:lpstr>Slide 1377</vt:lpstr>
      <vt:lpstr>Slide 1378</vt:lpstr>
      <vt:lpstr>Slide 1379</vt:lpstr>
      <vt:lpstr>Slide 1380</vt:lpstr>
      <vt:lpstr>Slide 1381</vt:lpstr>
      <vt:lpstr>Slide 1382</vt:lpstr>
      <vt:lpstr>Slide 1383</vt:lpstr>
      <vt:lpstr>Slide 1384</vt:lpstr>
      <vt:lpstr>Slide 1385</vt:lpstr>
      <vt:lpstr>Slide 1386</vt:lpstr>
      <vt:lpstr>Slide 1387</vt:lpstr>
      <vt:lpstr>Slide 1388</vt:lpstr>
      <vt:lpstr>Slide 1389</vt:lpstr>
      <vt:lpstr>Slide 1390</vt:lpstr>
      <vt:lpstr>Slide 1391</vt:lpstr>
      <vt:lpstr>Slide 1392</vt:lpstr>
      <vt:lpstr>Slide 1393</vt:lpstr>
      <vt:lpstr>Slide 1394</vt:lpstr>
      <vt:lpstr>Slide 1395</vt:lpstr>
      <vt:lpstr>Slide 1396</vt:lpstr>
      <vt:lpstr>Slide 1397</vt:lpstr>
      <vt:lpstr>Slide 1398</vt:lpstr>
      <vt:lpstr>Slide 1399</vt:lpstr>
      <vt:lpstr>Slide 1400</vt:lpstr>
      <vt:lpstr>Slide 1401</vt:lpstr>
      <vt:lpstr>Slide 1402</vt:lpstr>
      <vt:lpstr>Slide 1403</vt:lpstr>
      <vt:lpstr>Slide 1404</vt:lpstr>
      <vt:lpstr>Slide 1405</vt:lpstr>
      <vt:lpstr>Slide 1406</vt:lpstr>
      <vt:lpstr>Slide 1407</vt:lpstr>
      <vt:lpstr>Slide 1408</vt:lpstr>
      <vt:lpstr>Slide 1409</vt:lpstr>
      <vt:lpstr>Slide 1410</vt:lpstr>
      <vt:lpstr>Slide 1411</vt:lpstr>
      <vt:lpstr>Slide 1412</vt:lpstr>
      <vt:lpstr>Slide 1413</vt:lpstr>
      <vt:lpstr>Slide 1414</vt:lpstr>
      <vt:lpstr>Slide 1415</vt:lpstr>
      <vt:lpstr>Slide 1416</vt:lpstr>
      <vt:lpstr>Slide 1417</vt:lpstr>
      <vt:lpstr>Slide 1418</vt:lpstr>
      <vt:lpstr>Slide 1419</vt:lpstr>
      <vt:lpstr>Slide 1420</vt:lpstr>
      <vt:lpstr>Slide 1421</vt:lpstr>
      <vt:lpstr>Slide 1422</vt:lpstr>
      <vt:lpstr>Slide 1423</vt:lpstr>
      <vt:lpstr>Slide 1424</vt:lpstr>
      <vt:lpstr>Slide 1425</vt:lpstr>
      <vt:lpstr>Slide 1426</vt:lpstr>
      <vt:lpstr>Slide 1427</vt:lpstr>
      <vt:lpstr>Slide 1428</vt:lpstr>
      <vt:lpstr>Slide 1429</vt:lpstr>
      <vt:lpstr>Slide 1430</vt:lpstr>
      <vt:lpstr>Slide 1431</vt:lpstr>
      <vt:lpstr>Slide 1432</vt:lpstr>
      <vt:lpstr>Slide 1433</vt:lpstr>
      <vt:lpstr>Slide 1434</vt:lpstr>
      <vt:lpstr>Slide 1435</vt:lpstr>
      <vt:lpstr>Slide 1436</vt:lpstr>
      <vt:lpstr>Slide 1437</vt:lpstr>
      <vt:lpstr>Slide 1438</vt:lpstr>
      <vt:lpstr>Slide 1439</vt:lpstr>
      <vt:lpstr>Slide 1440</vt:lpstr>
      <vt:lpstr>Slide 1441</vt:lpstr>
      <vt:lpstr>Slide 1442</vt:lpstr>
      <vt:lpstr>Slide 1443</vt:lpstr>
      <vt:lpstr>Slide 1444</vt:lpstr>
      <vt:lpstr>Slide 1445</vt:lpstr>
      <vt:lpstr>Slide 1446</vt:lpstr>
      <vt:lpstr>Slide 1447</vt:lpstr>
      <vt:lpstr>Slide 1448</vt:lpstr>
      <vt:lpstr>Slide 1449</vt:lpstr>
      <vt:lpstr>Slide 1450</vt:lpstr>
      <vt:lpstr>Slide 1451</vt:lpstr>
      <vt:lpstr>Slide 1452</vt:lpstr>
      <vt:lpstr>Slide 1453</vt:lpstr>
      <vt:lpstr>Slide 1454</vt:lpstr>
      <vt:lpstr>Slide 1455</vt:lpstr>
      <vt:lpstr>Slide 1456</vt:lpstr>
      <vt:lpstr>Slide 1457</vt:lpstr>
      <vt:lpstr>Slide 1458</vt:lpstr>
      <vt:lpstr>Slide 1459</vt:lpstr>
      <vt:lpstr>Slide 1460</vt:lpstr>
      <vt:lpstr>Slide 1461</vt:lpstr>
      <vt:lpstr>Slide 1462</vt:lpstr>
      <vt:lpstr>Slide 1463</vt:lpstr>
      <vt:lpstr>Slide 1464</vt:lpstr>
      <vt:lpstr>Slide 1465</vt:lpstr>
      <vt:lpstr>Slide 1466</vt:lpstr>
      <vt:lpstr>Slide 1467</vt:lpstr>
      <vt:lpstr>Slide 1468</vt:lpstr>
      <vt:lpstr>Slide 1469</vt:lpstr>
      <vt:lpstr>Slide 1470</vt:lpstr>
      <vt:lpstr>Slide 1471</vt:lpstr>
      <vt:lpstr>Slide 1472</vt:lpstr>
      <vt:lpstr>Slide 1473</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 WARNING</vt:lpstr>
      <vt:lpstr>Slide 1712</vt:lpstr>
      <vt:lpstr>Slide 1713</vt:lpstr>
      <vt:lpstr>Slide 1714</vt:lpstr>
      <vt:lpstr>Slide 1715</vt:lpstr>
      <vt:lpstr>Slide 1716</vt:lpstr>
      <vt:lpstr>Slide 1717</vt:lpstr>
      <vt:lpstr>Slide 1718</vt:lpstr>
      <vt:lpstr>Slide 1719</vt:lpstr>
      <vt:lpstr>Slide 1720</vt:lpstr>
      <vt:lpstr>Slide 1721</vt:lpstr>
      <vt:lpstr>Slide 1722</vt:lpstr>
      <vt:lpstr>Slide 1723</vt:lpstr>
      <vt:lpstr>Slide 1724</vt:lpstr>
      <vt:lpstr>Slide 1725</vt:lpstr>
      <vt:lpstr>Slide 1726</vt:lpstr>
      <vt:lpstr>Slide 1727</vt:lpstr>
      <vt:lpstr>Slide 1728</vt:lpstr>
      <vt:lpstr>Slide 1729</vt:lpstr>
      <vt:lpstr>Slide 1730</vt:lpstr>
      <vt:lpstr>Slide 1731</vt:lpstr>
      <vt:lpstr>Slide 1732</vt:lpstr>
      <vt:lpstr>Slide 1733</vt:lpstr>
      <vt:lpstr>Slide 1734</vt:lpstr>
      <vt:lpstr>Slide 1735</vt:lpstr>
      <vt:lpstr>Slide 1736</vt:lpstr>
      <vt:lpstr>Slide 1737</vt:lpstr>
      <vt:lpstr>Slide 1738</vt:lpstr>
      <vt:lpstr>Slide 1739</vt:lpstr>
      <vt:lpstr>Slide 1740</vt:lpstr>
      <vt:lpstr>Slide 1741</vt:lpstr>
      <vt:lpstr>Slide 1742</vt:lpstr>
      <vt:lpstr>Slide 1743</vt:lpstr>
      <vt:lpstr>Slide 1744</vt:lpstr>
      <vt:lpstr>Slide 1745</vt:lpstr>
      <vt:lpstr>Slide 1746</vt:lpstr>
      <vt:lpstr>Slide 1747</vt:lpstr>
      <vt:lpstr>Slide 1748</vt:lpstr>
      <vt:lpstr>Slide 1749</vt:lpstr>
      <vt:lpstr>Slide 1750</vt:lpstr>
      <vt:lpstr>Slide 1751</vt:lpstr>
      <vt:lpstr>Slide 1752</vt:lpstr>
      <vt:lpstr>Slide 1753</vt:lpstr>
      <vt:lpstr>Slide 1754</vt:lpstr>
      <vt:lpstr>Slide 1755</vt:lpstr>
      <vt:lpstr>Slide 1756</vt:lpstr>
      <vt:lpstr>Slide 1757</vt:lpstr>
      <vt:lpstr>Slide 1758</vt:lpstr>
      <vt:lpstr>Slide 1759</vt:lpstr>
      <vt:lpstr>Slide 1760</vt:lpstr>
      <vt:lpstr>Slide 1761</vt:lpstr>
      <vt:lpstr>Slide 1762</vt:lpstr>
      <vt:lpstr>Slide 1763</vt:lpstr>
      <vt:lpstr>Slide 1764</vt:lpstr>
      <vt:lpstr>Slide 1765</vt:lpstr>
      <vt:lpstr>Slide 1766</vt:lpstr>
      <vt:lpstr>Slide 1767</vt:lpstr>
      <vt:lpstr>Slide 1768</vt:lpstr>
      <vt:lpstr>Slide 1769</vt:lpstr>
      <vt:lpstr>Slide 1770</vt:lpstr>
      <vt:lpstr>Slide 1771</vt:lpstr>
      <vt:lpstr>Slide 1772</vt:lpstr>
      <vt:lpstr>Slide 1773</vt:lpstr>
      <vt:lpstr>Slide 1774</vt:lpstr>
      <vt:lpstr>Slide 1775</vt:lpstr>
      <vt:lpstr>Slide 1776</vt:lpstr>
      <vt:lpstr>Slide 1777</vt:lpstr>
      <vt:lpstr>Slide 1778</vt:lpstr>
      <vt:lpstr>Slide 1779</vt:lpstr>
      <vt:lpstr>Slide 1780</vt:lpstr>
      <vt:lpstr>Slide 1781</vt:lpstr>
      <vt:lpstr>Slide 1782</vt:lpstr>
      <vt:lpstr>Slide 1783</vt:lpstr>
      <vt:lpstr>Slide 1784</vt:lpstr>
      <vt:lpstr>Slide 1785</vt:lpstr>
      <vt:lpstr>Slide 1786</vt:lpstr>
      <vt:lpstr>Slide 1787</vt:lpstr>
      <vt:lpstr>Slide 1788</vt:lpstr>
      <vt:lpstr>Slide 1789</vt:lpstr>
      <vt:lpstr>Slide 1790</vt:lpstr>
      <vt:lpstr>Slide 1791</vt:lpstr>
      <vt:lpstr>Slide 1792</vt:lpstr>
      <vt:lpstr>Slide 1793</vt:lpstr>
      <vt:lpstr>Slide 1794</vt:lpstr>
      <vt:lpstr>Slide 1795</vt:lpstr>
      <vt:lpstr>Slide 1796</vt:lpstr>
      <vt:lpstr>Slide 1797</vt:lpstr>
      <vt:lpstr>Slide 1798</vt:lpstr>
      <vt:lpstr>Slide 1799</vt:lpstr>
      <vt:lpstr>Slide 1800</vt:lpstr>
      <vt:lpstr>Slide 1801</vt:lpstr>
      <vt:lpstr>Slide 1802</vt:lpstr>
      <vt:lpstr>Slide 1803</vt:lpstr>
      <vt:lpstr>Slide 1804</vt:lpstr>
      <vt:lpstr>Slide 1805</vt:lpstr>
      <vt:lpstr>Slide 1806</vt:lpstr>
      <vt:lpstr>Slide 1807</vt:lpstr>
      <vt:lpstr>Slide 1808</vt:lpstr>
      <vt:lpstr>Slide 1809</vt:lpstr>
      <vt:lpstr>Slide 1810</vt:lpstr>
      <vt:lpstr>Slide 1811</vt:lpstr>
      <vt:lpstr>Slide 1812</vt:lpstr>
      <vt:lpstr>Slide 1813</vt:lpstr>
      <vt:lpstr>Slide 1814</vt:lpstr>
      <vt:lpstr>Slide 1815</vt:lpstr>
      <vt:lpstr>Slide 1816</vt:lpstr>
      <vt:lpstr>Slide 1817</vt:lpstr>
      <vt:lpstr>Slide 1818</vt:lpstr>
      <vt:lpstr>Slide 1819</vt:lpstr>
      <vt:lpstr>Slide 1820</vt:lpstr>
      <vt:lpstr>Slide 1821</vt:lpstr>
      <vt:lpstr>Slide 1822</vt:lpstr>
      <vt:lpstr>Slide 1823</vt:lpstr>
      <vt:lpstr>Slide 1824</vt:lpstr>
      <vt:lpstr>Slide 1825</vt:lpstr>
      <vt:lpstr>Slide 1826</vt:lpstr>
      <vt:lpstr>Slide 1827</vt:lpstr>
      <vt:lpstr>Slide 1828</vt:lpstr>
      <vt:lpstr>Slide 1829</vt:lpstr>
      <vt:lpstr>Slide 1830</vt:lpstr>
      <vt:lpstr>Slide 1831</vt:lpstr>
      <vt:lpstr>Slide 1832</vt:lpstr>
      <vt:lpstr>Slide 1833</vt:lpstr>
      <vt:lpstr>Slide 1834</vt:lpstr>
      <vt:lpstr>Slide 1835</vt:lpstr>
      <vt:lpstr>Slide 1836</vt:lpstr>
      <vt:lpstr>Slide 1837</vt:lpstr>
      <vt:lpstr>Slide 1838</vt:lpstr>
      <vt:lpstr>Slide 1839</vt:lpstr>
      <vt:lpstr>Slide 1840</vt:lpstr>
      <vt:lpstr>Slide 1841</vt:lpstr>
      <vt:lpstr>Slide 1842</vt:lpstr>
      <vt:lpstr>Slide 1843</vt:lpstr>
      <vt:lpstr>Slide 1844</vt:lpstr>
      <vt:lpstr>Slide 1845</vt:lpstr>
      <vt:lpstr>Slide 1846</vt:lpstr>
      <vt:lpstr>Slide 1847</vt:lpstr>
      <vt:lpstr>Slide 1848</vt:lpstr>
      <vt:lpstr>Slide 1849</vt:lpstr>
      <vt:lpstr>Slide 1850</vt:lpstr>
      <vt:lpstr>Slide 1851</vt:lpstr>
      <vt:lpstr>Slide 1852</vt:lpstr>
      <vt:lpstr>Slide 1853</vt:lpstr>
      <vt:lpstr>Slide 1854</vt:lpstr>
      <vt:lpstr>Slide 1855</vt:lpstr>
      <vt:lpstr>Slide 1856</vt:lpstr>
      <vt:lpstr>Slide 1857</vt:lpstr>
      <vt:lpstr>Slide 1858</vt:lpstr>
      <vt:lpstr>Slide 1859</vt:lpstr>
      <vt:lpstr>Slide 1860</vt:lpstr>
      <vt:lpstr>Slide 1861</vt:lpstr>
      <vt:lpstr>Slide 1862</vt:lpstr>
      <vt:lpstr>Slide 1863</vt:lpstr>
      <vt:lpstr>Slide 1864</vt:lpstr>
      <vt:lpstr>Slide 1865</vt:lpstr>
      <vt:lpstr>Slide 1866</vt:lpstr>
      <vt:lpstr>Slide 1867</vt:lpstr>
      <vt:lpstr>Slide 1868</vt:lpstr>
      <vt:lpstr>Slide 1869</vt:lpstr>
      <vt:lpstr>Slide 1870</vt:lpstr>
      <vt:lpstr>Slide 1871</vt:lpstr>
      <vt:lpstr>Slide 1872</vt:lpstr>
      <vt:lpstr>Slide 1873</vt:lpstr>
      <vt:lpstr>Slide 1874</vt:lpstr>
      <vt:lpstr>Slide 1875</vt:lpstr>
      <vt:lpstr>Slide 1876</vt:lpstr>
      <vt:lpstr>Slide 1877</vt:lpstr>
      <vt:lpstr>Slide 1878</vt:lpstr>
      <vt:lpstr>Slide 1879</vt:lpstr>
      <vt:lpstr>Slide 1880</vt:lpstr>
      <vt:lpstr>Slide 1881</vt:lpstr>
      <vt:lpstr>Slide 1882</vt:lpstr>
      <vt:lpstr>Slide 1883</vt:lpstr>
      <vt:lpstr>Slide 1884</vt:lpstr>
      <vt:lpstr>Slide 1885</vt:lpstr>
      <vt:lpstr>Slide 1886</vt:lpstr>
      <vt:lpstr>Slide 1887</vt:lpstr>
      <vt:lpstr>Slide 1888</vt:lpstr>
      <vt:lpstr>Slide 1889</vt:lpstr>
      <vt:lpstr>Slide 1890</vt:lpstr>
      <vt:lpstr>Slide 1891</vt:lpstr>
      <vt:lpstr>Slide 1892</vt:lpstr>
      <vt:lpstr>Slide 1893</vt:lpstr>
      <vt:lpstr>Slide 1894</vt:lpstr>
      <vt:lpstr>Slide 1895</vt:lpstr>
      <vt:lpstr>Slide 1896</vt:lpstr>
      <vt:lpstr>Slide 1897</vt:lpstr>
      <vt:lpstr>Slide 1898</vt:lpstr>
      <vt:lpstr>Slide 1899</vt:lpstr>
      <vt:lpstr>Slide 1900</vt:lpstr>
      <vt:lpstr>Slide 1901</vt:lpstr>
      <vt:lpstr>Slide 1902</vt:lpstr>
      <vt:lpstr>Slide 1903</vt:lpstr>
      <vt:lpstr>Slide 1904</vt:lpstr>
      <vt:lpstr>Slide 1905</vt:lpstr>
      <vt:lpstr>Slide 1906</vt:lpstr>
      <vt:lpstr>Slide 1907</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LIFE IN MING AND QING CHINA</vt:lpstr>
      <vt:lpstr>Slide 1958</vt:lpstr>
      <vt:lpstr>Slide 1959</vt:lpstr>
      <vt:lpstr>Slide 1960</vt:lpstr>
      <vt:lpstr>Slide 1961</vt:lpstr>
      <vt:lpstr>Slide 1962</vt:lpstr>
      <vt:lpstr>Slide 1963</vt:lpstr>
      <vt:lpstr>Slide 1964</vt:lpstr>
      <vt:lpstr>Slide 1965</vt:lpstr>
      <vt:lpstr>Slide 1966</vt:lpstr>
      <vt:lpstr>Slide 1967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CHINA’S EMPERORS</dc:title>
  <dc:creator>USER</dc:creator>
  <cp:lastModifiedBy>USER</cp:lastModifiedBy>
  <cp:revision>82</cp:revision>
  <dcterms:created xsi:type="dcterms:W3CDTF">2015-10-03T14:50:41Z</dcterms:created>
  <dcterms:modified xsi:type="dcterms:W3CDTF">2015-10-06T01:49:05Z</dcterms:modified>
</cp:coreProperties>
</file>