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3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6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67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8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37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3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9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49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99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C0AB-498C-4705-8F59-9305CDBD476D}" type="datetimeFigureOut">
              <a:rPr lang="en-US" smtClean="0"/>
              <a:t>9/28/2015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A700F-42CB-4138-A07C-202071B09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1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2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we’re going to learn!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9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studying events from the 15</a:t>
            </a:r>
            <a:r>
              <a:rPr lang="en-US" baseline="30000" dirty="0" smtClean="0"/>
              <a:t>th</a:t>
            </a:r>
            <a:r>
              <a:rPr lang="en-US" dirty="0" smtClean="0"/>
              <a:t>-18</a:t>
            </a:r>
            <a:r>
              <a:rPr lang="en-US" baseline="30000" dirty="0" smtClean="0"/>
              <a:t>th</a:t>
            </a:r>
            <a:r>
              <a:rPr lang="en-US" dirty="0" smtClean="0"/>
              <a:t> centuries (1400-1700s)</a:t>
            </a:r>
          </a:p>
        </p:txBody>
      </p:sp>
    </p:spTree>
    <p:extLst>
      <p:ext uri="{BB962C8B-B14F-4D97-AF65-F5344CB8AC3E}">
        <p14:creationId xmlns:p14="http://schemas.microsoft.com/office/powerpoint/2010/main" val="349097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significant developments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 in trans-oceanic contact</a:t>
            </a:r>
          </a:p>
          <a:p>
            <a:r>
              <a:rPr lang="en-US" dirty="0" smtClean="0"/>
              <a:t>Expansion and consolidation of empires</a:t>
            </a:r>
          </a:p>
          <a:p>
            <a:r>
              <a:rPr lang="en-US" dirty="0" smtClean="0"/>
              <a:t>New European state system and Atlantic-based economies</a:t>
            </a:r>
          </a:p>
          <a:p>
            <a:r>
              <a:rPr lang="en-US" dirty="0" smtClean="0"/>
              <a:t>Scientific Revolution and Enlightenment in Europe</a:t>
            </a:r>
          </a:p>
          <a:p>
            <a:r>
              <a:rPr lang="en-US" dirty="0" smtClean="0"/>
              <a:t>Increase in Europe’s power in the 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0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we’re going to do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Spend a couple weeks addressing empires and the comparison of empires</a:t>
            </a:r>
          </a:p>
          <a:p>
            <a:r>
              <a:rPr lang="en-US" dirty="0" smtClean="0"/>
              <a:t>A couple weeks examining Europe’s growth in power by comparison to other areas of the world</a:t>
            </a:r>
          </a:p>
          <a:p>
            <a:r>
              <a:rPr lang="en-US" dirty="0" smtClean="0"/>
              <a:t>A couple weeks determining how trade, ideas, and technology contributed to generating our First Global 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4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two weeks assignments due!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A) Write a short paper using notes explaining the similarities and differences between the empires we will study </a:t>
            </a:r>
          </a:p>
          <a:p>
            <a:pPr marL="0" indent="0">
              <a:buNone/>
            </a:pPr>
            <a:r>
              <a:rPr lang="en-US" dirty="0" smtClean="0"/>
              <a:t>B) Create a storyboard about your assigned empire adding at least one comparison for each of the 5 empires. Every storyboard must explain the impact of religion on all 5 empires</a:t>
            </a:r>
          </a:p>
          <a:p>
            <a:pPr marL="0" indent="0">
              <a:buNone/>
            </a:pPr>
            <a:r>
              <a:rPr lang="en-US" dirty="0" smtClean="0"/>
              <a:t>C) Able to score well on a standard test concerning key terms and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47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empires we will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China (19.2)</a:t>
            </a:r>
          </a:p>
          <a:p>
            <a:r>
              <a:rPr lang="en-US" dirty="0" smtClean="0"/>
              <a:t>Russia (11.2 &amp; 21.4)</a:t>
            </a:r>
          </a:p>
          <a:p>
            <a:r>
              <a:rPr lang="en-US" dirty="0" smtClean="0"/>
              <a:t>Mughal (18.3)</a:t>
            </a:r>
          </a:p>
          <a:p>
            <a:r>
              <a:rPr lang="en-US" dirty="0" err="1" smtClean="0"/>
              <a:t>Safavid</a:t>
            </a:r>
            <a:r>
              <a:rPr lang="en-US" dirty="0" smtClean="0"/>
              <a:t> (18.2)</a:t>
            </a:r>
          </a:p>
          <a:p>
            <a:r>
              <a:rPr lang="en-US" dirty="0" smtClean="0"/>
              <a:t>Ottoman (18.1)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1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204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Unit 2 </vt:lpstr>
      <vt:lpstr>PowerPoint Presentation</vt:lpstr>
      <vt:lpstr>5 significant developments</vt:lpstr>
      <vt:lpstr>How we’re going to do this</vt:lpstr>
      <vt:lpstr>First two weeks assignments due! </vt:lpstr>
      <vt:lpstr>The 5 empires we will study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2015-09-28T13:25:39Z</dcterms:created>
  <dcterms:modified xsi:type="dcterms:W3CDTF">2015-09-28T14:58:44Z</dcterms:modified>
</cp:coreProperties>
</file>