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media/image8.jpeg" ContentType="image/jpeg"/>
  <Override PartName="/ppt/media/image9.jpeg" ContentType="image/jpeg"/>
  <Override PartName="/ppt/media/image10.jpeg" ContentType="image/jpeg"/>
  <Override PartName="/ppt/media/image11.jpeg" ContentType="image/jpeg"/>
  <Override PartName="/ppt/media/image12.jpeg" ContentType="image/jpeg"/>
  <Override PartName="/ppt/media/image13.jpeg" ContentType="image/jpeg"/>
  <Override PartName="/ppt/media/image14.jpeg" ContentType="image/jpeg"/>
  <Override PartName="/ppt/media/image15.jpeg" ContentType="image/jpeg"/>
  <Override PartName="/ppt/media/image16.jpeg" ContentType="image/jpeg"/>
  <Override PartName="/ppt/media/image17.jpeg" ContentType="image/jpeg"/>
  <Override PartName="/ppt/media/image18.jpeg" ContentType="image/jpeg"/>
  <Override PartName="/ppt/media/image19.jpeg" ContentType="image/jpeg"/>
  <Override PartName="/ppt/media/image20.jpeg" ContentType="image/jpeg"/>
  <Override PartName="/ppt/media/image21.jpeg" ContentType="image/jpeg"/>
  <Override PartName="/ppt/media/image22.jpeg" ContentType="image/jpeg"/>
  <Override PartName="/ppt/media/image23.jpeg" ContentType="image/jpeg"/>
  <Override PartName="/ppt/media/image24.jpeg" ContentType="image/jpeg"/>
  <Override PartName="/ppt/media/image25.jpeg" ContentType="image/jpeg"/>
  <Override PartName="/ppt/media/image26.jpeg" ContentType="image/jpeg"/>
  <Override PartName="/ppt/media/image27.jpeg" ContentType="image/jpeg"/>
  <Override PartName="/ppt/media/image28.jpeg" ContentType="image/jpeg"/>
  <Override PartName="/ppt/media/image29.jpeg" ContentType="image/jpeg"/>
  <Override PartName="/ppt/media/image30.jpeg" ContentType="image/jpeg"/>
  <Override PartName="/ppt/media/image31.jpeg" ContentType="image/jpeg"/>
  <Override PartName="/ppt/media/image32.jpeg" ContentType="image/jpeg"/>
  <Override PartName="/ppt/media/image33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</p:sldIdLst>
  <p:sldSz cx="9144000" cy="6858000"/>
  <p:notesSz cx="6858000" cy="9144000"/>
  <p:defaultTextStyle>
    <a:lvl1pPr defTabSz="457200">
      <a:defRPr>
        <a:latin typeface="News Gothic MT"/>
        <a:ea typeface="News Gothic MT"/>
        <a:cs typeface="News Gothic MT"/>
        <a:sym typeface="News Gothic MT"/>
      </a:defRPr>
    </a:lvl1pPr>
    <a:lvl2pPr indent="457200" defTabSz="457200">
      <a:defRPr>
        <a:latin typeface="News Gothic MT"/>
        <a:ea typeface="News Gothic MT"/>
        <a:cs typeface="News Gothic MT"/>
        <a:sym typeface="News Gothic MT"/>
      </a:defRPr>
    </a:lvl2pPr>
    <a:lvl3pPr indent="914400" defTabSz="457200">
      <a:defRPr>
        <a:latin typeface="News Gothic MT"/>
        <a:ea typeface="News Gothic MT"/>
        <a:cs typeface="News Gothic MT"/>
        <a:sym typeface="News Gothic MT"/>
      </a:defRPr>
    </a:lvl3pPr>
    <a:lvl4pPr indent="1371600" defTabSz="457200">
      <a:defRPr>
        <a:latin typeface="News Gothic MT"/>
        <a:ea typeface="News Gothic MT"/>
        <a:cs typeface="News Gothic MT"/>
        <a:sym typeface="News Gothic MT"/>
      </a:defRPr>
    </a:lvl4pPr>
    <a:lvl5pPr indent="1828800" defTabSz="457200">
      <a:defRPr>
        <a:latin typeface="News Gothic MT"/>
        <a:ea typeface="News Gothic MT"/>
        <a:cs typeface="News Gothic MT"/>
        <a:sym typeface="News Gothic MT"/>
      </a:defRPr>
    </a:lvl5pPr>
    <a:lvl6pPr indent="2286000" defTabSz="457200">
      <a:defRPr>
        <a:latin typeface="News Gothic MT"/>
        <a:ea typeface="News Gothic MT"/>
        <a:cs typeface="News Gothic MT"/>
        <a:sym typeface="News Gothic MT"/>
      </a:defRPr>
    </a:lvl6pPr>
    <a:lvl7pPr indent="2743200" defTabSz="457200">
      <a:defRPr>
        <a:latin typeface="News Gothic MT"/>
        <a:ea typeface="News Gothic MT"/>
        <a:cs typeface="News Gothic MT"/>
        <a:sym typeface="News Gothic MT"/>
      </a:defRPr>
    </a:lvl7pPr>
    <a:lvl8pPr indent="3200400" defTabSz="457200">
      <a:defRPr>
        <a:latin typeface="News Gothic MT"/>
        <a:ea typeface="News Gothic MT"/>
        <a:cs typeface="News Gothic MT"/>
        <a:sym typeface="News Gothic MT"/>
      </a:defRPr>
    </a:lvl8pPr>
    <a:lvl9pPr indent="3657600" defTabSz="457200">
      <a:defRPr>
        <a:latin typeface="News Gothic MT"/>
        <a:ea typeface="News Gothic MT"/>
        <a:cs typeface="News Gothic MT"/>
        <a:sym typeface="News Gothic M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>
          <a:latin typeface="News Gothic MT"/>
          <a:ea typeface="News Gothic MT"/>
          <a:cs typeface="News Gothic M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DE8CB"/>
          </a:solidFill>
        </a:fill>
      </a:tcStyle>
    </a:wholeTbl>
    <a:band2H>
      <a:tcTxStyle b="def" i="def"/>
      <a:tcStyle>
        <a:tcBdr/>
        <a:fill>
          <a:solidFill>
            <a:srgbClr val="FEF4E7"/>
          </a:solidFill>
        </a:fill>
      </a:tcStyle>
    </a:band2H>
    <a:firstCol>
      <a:tcTxStyle b="on" i="on">
        <a:font>
          <a:latin typeface="News Gothic MT"/>
          <a:ea typeface="News Gothic MT"/>
          <a:cs typeface="News Gothic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BC01E"/>
          </a:solidFill>
        </a:fill>
      </a:tcStyle>
    </a:firstCol>
    <a:lastRow>
      <a:tcTxStyle b="on" i="on">
        <a:font>
          <a:latin typeface="News Gothic MT"/>
          <a:ea typeface="News Gothic MT"/>
          <a:cs typeface="News Gothic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BC01E"/>
          </a:solidFill>
        </a:fill>
      </a:tcStyle>
    </a:lastRow>
    <a:firstRow>
      <a:tcTxStyle b="on" i="on">
        <a:font>
          <a:latin typeface="News Gothic MT"/>
          <a:ea typeface="News Gothic MT"/>
          <a:cs typeface="News Gothic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BC01E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News Gothic MT"/>
          <a:ea typeface="News Gothic MT"/>
          <a:cs typeface="News Gothic M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DD9CA"/>
          </a:solidFill>
        </a:fill>
      </a:tcStyle>
    </a:wholeTbl>
    <a:band2H>
      <a:tcTxStyle b="def" i="def"/>
      <a:tcStyle>
        <a:tcBdr/>
        <a:fill>
          <a:solidFill>
            <a:srgbClr val="FEEDE7"/>
          </a:solidFill>
        </a:fill>
      </a:tcStyle>
    </a:band2H>
    <a:firstCol>
      <a:tcTxStyle b="on" i="on">
        <a:font>
          <a:latin typeface="News Gothic MT"/>
          <a:ea typeface="News Gothic MT"/>
          <a:cs typeface="News Gothic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A8716"/>
          </a:solidFill>
        </a:fill>
      </a:tcStyle>
    </a:firstCol>
    <a:lastRow>
      <a:tcTxStyle b="on" i="on">
        <a:font>
          <a:latin typeface="News Gothic MT"/>
          <a:ea typeface="News Gothic MT"/>
          <a:cs typeface="News Gothic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A8716"/>
          </a:solidFill>
        </a:fill>
      </a:tcStyle>
    </a:lastRow>
    <a:firstRow>
      <a:tcTxStyle b="on" i="on">
        <a:font>
          <a:latin typeface="News Gothic MT"/>
          <a:ea typeface="News Gothic MT"/>
          <a:cs typeface="News Gothic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A8716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News Gothic MT"/>
          <a:ea typeface="News Gothic MT"/>
          <a:cs typeface="News Gothic M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7CAF4"/>
          </a:solidFill>
        </a:fill>
      </a:tcStyle>
    </a:wholeTbl>
    <a:band2H>
      <a:tcTxStyle b="def" i="def"/>
      <a:tcStyle>
        <a:tcBdr/>
        <a:fill>
          <a:solidFill>
            <a:srgbClr val="ECE6FA"/>
          </a:solidFill>
        </a:fill>
      </a:tcStyle>
    </a:band2H>
    <a:firstCol>
      <a:tcTxStyle b="on" i="on">
        <a:font>
          <a:latin typeface="News Gothic MT"/>
          <a:ea typeface="News Gothic MT"/>
          <a:cs typeface="News Gothic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E13E3"/>
          </a:solidFill>
        </a:fill>
      </a:tcStyle>
    </a:firstCol>
    <a:lastRow>
      <a:tcTxStyle b="on" i="on">
        <a:font>
          <a:latin typeface="News Gothic MT"/>
          <a:ea typeface="News Gothic MT"/>
          <a:cs typeface="News Gothic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E13E3"/>
          </a:solidFill>
        </a:fill>
      </a:tcStyle>
    </a:lastRow>
    <a:firstRow>
      <a:tcTxStyle b="on" i="on">
        <a:font>
          <a:latin typeface="News Gothic MT"/>
          <a:ea typeface="News Gothic MT"/>
          <a:cs typeface="News Gothic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E13E3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News Gothic MT"/>
          <a:ea typeface="News Gothic MT"/>
          <a:cs typeface="News Gothic M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News Gothic MT"/>
          <a:ea typeface="News Gothic MT"/>
          <a:cs typeface="News Gothic M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BC01E"/>
          </a:solidFill>
        </a:fill>
      </a:tcStyle>
    </a:firstCol>
    <a:lastRow>
      <a:tcTxStyle b="on" i="on">
        <a:font>
          <a:latin typeface="News Gothic MT"/>
          <a:ea typeface="News Gothic MT"/>
          <a:cs typeface="News Gothic M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News Gothic MT"/>
          <a:ea typeface="News Gothic MT"/>
          <a:cs typeface="News Gothic M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BC01E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News Gothic MT"/>
          <a:ea typeface="News Gothic MT"/>
          <a:cs typeface="News Gothic M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News Gothic MT"/>
          <a:ea typeface="News Gothic MT"/>
          <a:cs typeface="News Gothic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News Gothic MT"/>
          <a:ea typeface="News Gothic MT"/>
          <a:cs typeface="News Gothic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News Gothic MT"/>
          <a:ea typeface="News Gothic MT"/>
          <a:cs typeface="News Gothic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News Gothic MT"/>
          <a:ea typeface="News Gothic MT"/>
          <a:cs typeface="News Gothic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News Gothic MT"/>
          <a:ea typeface="News Gothic MT"/>
          <a:cs typeface="News Gothic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n">
        <a:font>
          <a:latin typeface="News Gothic MT"/>
          <a:ea typeface="News Gothic MT"/>
          <a:cs typeface="News Gothic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508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News Gothic MT"/>
          <a:ea typeface="News Gothic MT"/>
          <a:cs typeface="News Gothic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254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52" name="Shape 5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1pPr>
    <a:lvl2pPr indent="228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2pPr>
    <a:lvl3pPr indent="457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3pPr>
    <a:lvl4pPr indent="685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4pPr>
    <a:lvl5pPr indent="9144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5pPr>
    <a:lvl6pPr indent="11430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6pPr>
    <a:lvl7pPr indent="1371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7pPr>
    <a:lvl8pPr indent="1600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8pPr>
    <a:lvl9pPr indent="1828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/>
        </p:nvSpPr>
        <p:spPr>
          <a:xfrm>
            <a:off x="1328166" y="1295400"/>
            <a:ext cx="6487668" cy="3152888"/>
          </a:xfrm>
          <a:prstGeom prst="rect">
            <a:avLst/>
          </a:prstGeom>
          <a:ln w="3175">
            <a:solidFill/>
          </a:ln>
          <a:effectLst>
            <a:outerShdw sx="100000" sy="100000" kx="0" ky="0" algn="b" rotWithShape="0" blurRad="63500" dist="0" dir="0">
              <a:srgbClr val="000000">
                <a:alpha val="50000"/>
              </a:srgbClr>
            </a:outerShdw>
          </a:effectLst>
        </p:spPr>
        <p:txBody>
          <a:bodyPr lIns="0" tIns="0" rIns="0" bIns="0"/>
          <a:lstStyle/>
          <a:p>
            <a:pPr lvl="0" defTabSz="914400">
              <a:spcBef>
                <a:spcPts val="2000"/>
              </a:spcBef>
              <a:defRPr sz="3200">
                <a:solidFill>
                  <a:srgbClr val="FFFFFF"/>
                </a:solidFill>
              </a:defRPr>
            </a:pPr>
          </a:p>
        </p:txBody>
      </p:sp>
      <p:sp>
        <p:nvSpPr>
          <p:cNvPr id="7" name="Shape 7"/>
          <p:cNvSpPr/>
          <p:nvPr>
            <p:ph type="title"/>
          </p:nvPr>
        </p:nvSpPr>
        <p:spPr>
          <a:xfrm>
            <a:off x="1322920" y="0"/>
            <a:ext cx="6498160" cy="3248867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FBC01E"/>
                </a:solidFill>
              </a:rPr>
              <a:t>Title Text</a:t>
            </a:r>
          </a:p>
        </p:txBody>
      </p:sp>
      <p:sp>
        <p:nvSpPr>
          <p:cNvPr id="8" name="Shape 8"/>
          <p:cNvSpPr/>
          <p:nvPr>
            <p:ph type="body" idx="1"/>
          </p:nvPr>
        </p:nvSpPr>
        <p:spPr>
          <a:xfrm>
            <a:off x="1322920" y="3299011"/>
            <a:ext cx="6498161" cy="2631142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300"/>
              </a:spcBef>
              <a:buClrTx/>
              <a:buSzTx/>
              <a:buFontTx/>
              <a:buNone/>
              <a:defRPr sz="1800"/>
            </a:lvl1pPr>
            <a:lvl2pPr marL="0" indent="457200" algn="ctr">
              <a:spcBef>
                <a:spcPts val="300"/>
              </a:spcBef>
              <a:buClrTx/>
              <a:buSzTx/>
              <a:buFontTx/>
              <a:buNone/>
              <a:defRPr sz="1800"/>
            </a:lvl2pPr>
            <a:lvl3pPr marL="0" indent="914400" algn="ctr">
              <a:spcBef>
                <a:spcPts val="300"/>
              </a:spcBef>
              <a:buClrTx/>
              <a:buSzTx/>
              <a:buFontTx/>
              <a:buNone/>
              <a:defRPr sz="1800"/>
            </a:lvl3pPr>
            <a:lvl4pPr marL="0" indent="1371600" algn="ctr">
              <a:spcBef>
                <a:spcPts val="300"/>
              </a:spcBef>
              <a:buClrTx/>
              <a:buSzTx/>
              <a:buFontTx/>
              <a:buNone/>
              <a:defRPr sz="1800"/>
            </a:lvl4pPr>
            <a:lvl5pPr marL="0" indent="1828800" algn="ctr">
              <a:spcBef>
                <a:spcPts val="300"/>
              </a:spcBef>
              <a:buClrTx/>
              <a:buSzTx/>
              <a:buFontTx/>
              <a:buNone/>
              <a:defRPr sz="1800"/>
            </a:lvl5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Body Level One</a:t>
            </a:r>
            <a:endParaRPr>
              <a:solidFill>
                <a:srgbClr val="FFFFFF"/>
              </a:solidFill>
            </a:endParaRPr>
          </a:p>
          <a:p>
            <a:pPr lvl="1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Body Level Two</a:t>
            </a:r>
            <a:endParaRPr>
              <a:solidFill>
                <a:srgbClr val="FFFFFF"/>
              </a:solidFill>
            </a:endParaRPr>
          </a:p>
          <a:p>
            <a:pPr lvl="2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Body Level Three</a:t>
            </a:r>
            <a:endParaRPr>
              <a:solidFill>
                <a:srgbClr val="FFFFFF"/>
              </a:solidFill>
            </a:endParaRPr>
          </a:p>
          <a:p>
            <a:pPr lvl="3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Body Level Four</a:t>
            </a:r>
            <a:endParaRPr>
              <a:solidFill>
                <a:srgbClr val="FFFFFF"/>
              </a:solidFill>
            </a:endParaRPr>
          </a:p>
          <a:p>
            <a:pPr lvl="4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Body Level Five</a:t>
            </a:r>
          </a:p>
        </p:txBody>
      </p:sp>
      <p:sp>
        <p:nvSpPr>
          <p:cNvPr id="9" name="Shape 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>
            <p:ph type="title"/>
          </p:nvPr>
        </p:nvSpPr>
        <p:spPr>
          <a:xfrm>
            <a:off x="533398" y="0"/>
            <a:ext cx="4079546" cy="1773922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BC01E"/>
                </a:solidFill>
              </a:rPr>
              <a:t>Title Text</a:t>
            </a:r>
          </a:p>
        </p:txBody>
      </p:sp>
      <p:sp>
        <p:nvSpPr>
          <p:cNvPr id="41" name="Shape 41"/>
          <p:cNvSpPr/>
          <p:nvPr>
            <p:ph type="body" idx="1"/>
          </p:nvPr>
        </p:nvSpPr>
        <p:spPr>
          <a:xfrm>
            <a:off x="533398" y="1787855"/>
            <a:ext cx="4079546" cy="5070145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600"/>
              </a:spcBef>
              <a:buClrTx/>
              <a:buSzTx/>
              <a:buFontTx/>
              <a:buNone/>
              <a:defRPr sz="1800"/>
            </a:lvl1pPr>
            <a:lvl2pPr marL="0" indent="457200" algn="ctr">
              <a:spcBef>
                <a:spcPts val="600"/>
              </a:spcBef>
              <a:buClrTx/>
              <a:buSzTx/>
              <a:buFontTx/>
              <a:buNone/>
              <a:defRPr sz="1800"/>
            </a:lvl2pPr>
            <a:lvl3pPr marL="0" indent="914400" algn="ctr">
              <a:spcBef>
                <a:spcPts val="600"/>
              </a:spcBef>
              <a:buClrTx/>
              <a:buSzTx/>
              <a:buFontTx/>
              <a:buNone/>
              <a:defRPr sz="1800"/>
            </a:lvl3pPr>
            <a:lvl4pPr marL="0" indent="1371600" algn="ctr">
              <a:spcBef>
                <a:spcPts val="600"/>
              </a:spcBef>
              <a:buClrTx/>
              <a:buSzTx/>
              <a:buFontTx/>
              <a:buNone/>
              <a:defRPr sz="1800"/>
            </a:lvl4pPr>
            <a:lvl5pPr marL="0" indent="1828800" algn="ctr">
              <a:spcBef>
                <a:spcPts val="600"/>
              </a:spcBef>
              <a:buClrTx/>
              <a:buSzTx/>
              <a:buFontTx/>
              <a:buNone/>
              <a:defRPr sz="1800"/>
            </a:lvl5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Body Level One</a:t>
            </a:r>
            <a:endParaRPr>
              <a:solidFill>
                <a:srgbClr val="FFFFFF"/>
              </a:solidFill>
            </a:endParaRPr>
          </a:p>
          <a:p>
            <a:pPr lvl="1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Body Level Two</a:t>
            </a:r>
            <a:endParaRPr>
              <a:solidFill>
                <a:srgbClr val="FFFFFF"/>
              </a:solidFill>
            </a:endParaRPr>
          </a:p>
          <a:p>
            <a:pPr lvl="2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Body Level Three</a:t>
            </a:r>
            <a:endParaRPr>
              <a:solidFill>
                <a:srgbClr val="FFFFFF"/>
              </a:solidFill>
            </a:endParaRPr>
          </a:p>
          <a:p>
            <a:pPr lvl="3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Body Level Four</a:t>
            </a:r>
            <a:endParaRPr>
              <a:solidFill>
                <a:srgbClr val="FFFFFF"/>
              </a:solidFill>
            </a:endParaRPr>
          </a:p>
          <a:p>
            <a:pPr lvl="4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Body Level Five</a:t>
            </a:r>
          </a:p>
        </p:txBody>
      </p:sp>
      <p:sp>
        <p:nvSpPr>
          <p:cNvPr id="42" name="Shape 4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>
            <p:ph type="title"/>
          </p:nvPr>
        </p:nvSpPr>
        <p:spPr>
          <a:xfrm>
            <a:off x="549275" y="0"/>
            <a:ext cx="8042276" cy="1444532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FBC01E"/>
                </a:solidFill>
              </a:rPr>
              <a:t>Title Text</a:t>
            </a:r>
          </a:p>
        </p:txBody>
      </p:sp>
      <p:sp>
        <p:nvSpPr>
          <p:cNvPr id="45" name="Shape 45"/>
          <p:cNvSpPr/>
          <p:nvPr>
            <p:ph type="body" idx="1"/>
          </p:nvPr>
        </p:nvSpPr>
        <p:spPr>
          <a:xfrm>
            <a:off x="549275" y="1600200"/>
            <a:ext cx="8042276" cy="52578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Body Level One</a:t>
            </a:r>
            <a:endParaRPr sz="24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Body Level Two</a:t>
            </a:r>
            <a:endParaRPr sz="24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Body Level Three</a:t>
            </a:r>
            <a:endParaRPr sz="24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Body Level Four</a:t>
            </a:r>
            <a:endParaRPr sz="24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Body Level Five</a:t>
            </a:r>
          </a:p>
        </p:txBody>
      </p:sp>
      <p:sp>
        <p:nvSpPr>
          <p:cNvPr id="46" name="Shape 4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FBC01E"/>
                </a:solidFill>
              </a:rPr>
              <a:t>Title Text</a:t>
            </a:r>
          </a:p>
        </p:txBody>
      </p:sp>
      <p:sp>
        <p:nvSpPr>
          <p:cNvPr id="49" name="Shape 4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Body Level One</a:t>
            </a:r>
            <a:endParaRPr sz="24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Body Level Two</a:t>
            </a:r>
            <a:endParaRPr sz="24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Body Level Three</a:t>
            </a:r>
            <a:endParaRPr sz="24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Body Level Four</a:t>
            </a:r>
            <a:endParaRPr sz="24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Body Level Five</a:t>
            </a:r>
          </a:p>
        </p:txBody>
      </p:sp>
      <p:sp>
        <p:nvSpPr>
          <p:cNvPr id="50" name="Shape 5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549275" y="0"/>
            <a:ext cx="8042276" cy="1444532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FBC01E"/>
                </a:solidFill>
              </a:rPr>
              <a:t>Title Text</a:t>
            </a:r>
          </a:p>
        </p:txBody>
      </p:sp>
      <p:sp>
        <p:nvSpPr>
          <p:cNvPr id="12" name="Shape 12"/>
          <p:cNvSpPr/>
          <p:nvPr>
            <p:ph type="body" idx="1"/>
          </p:nvPr>
        </p:nvSpPr>
        <p:spPr>
          <a:xfrm>
            <a:off x="549275" y="1600200"/>
            <a:ext cx="8042276" cy="52578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Body Level One</a:t>
            </a:r>
            <a:endParaRPr sz="24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Body Level Two</a:t>
            </a:r>
            <a:endParaRPr sz="24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Body Level Three</a:t>
            </a:r>
            <a:endParaRPr sz="24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Body Level Four</a:t>
            </a:r>
            <a:endParaRPr sz="24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Body Level Five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>
            <p:ph type="title"/>
          </p:nvPr>
        </p:nvSpPr>
        <p:spPr>
          <a:xfrm>
            <a:off x="363538" y="3352801"/>
            <a:ext cx="8416926" cy="1470026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FBC01E"/>
                </a:solidFill>
              </a:rPr>
              <a:t>Title Text</a:t>
            </a:r>
          </a:p>
        </p:txBody>
      </p:sp>
      <p:sp>
        <p:nvSpPr>
          <p:cNvPr id="16" name="Shape 16"/>
          <p:cNvSpPr/>
          <p:nvPr>
            <p:ph type="body" idx="1"/>
          </p:nvPr>
        </p:nvSpPr>
        <p:spPr>
          <a:xfrm>
            <a:off x="363538" y="4771028"/>
            <a:ext cx="8416926" cy="972672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300"/>
              </a:spcBef>
              <a:buClrTx/>
              <a:buSzTx/>
              <a:buFontTx/>
              <a:buNone/>
              <a:defRPr sz="1800"/>
            </a:lvl1pPr>
            <a:lvl2pPr marL="0" indent="457200" algn="ctr">
              <a:spcBef>
                <a:spcPts val="300"/>
              </a:spcBef>
              <a:buClrTx/>
              <a:buSzTx/>
              <a:buFontTx/>
              <a:buNone/>
              <a:defRPr sz="1800"/>
            </a:lvl2pPr>
            <a:lvl3pPr marL="0" indent="914400" algn="ctr">
              <a:spcBef>
                <a:spcPts val="300"/>
              </a:spcBef>
              <a:buClrTx/>
              <a:buSzTx/>
              <a:buFontTx/>
              <a:buNone/>
              <a:defRPr sz="1800"/>
            </a:lvl3pPr>
            <a:lvl4pPr marL="0" indent="1371600" algn="ctr">
              <a:spcBef>
                <a:spcPts val="300"/>
              </a:spcBef>
              <a:buClrTx/>
              <a:buSzTx/>
              <a:buFontTx/>
              <a:buNone/>
              <a:defRPr sz="1800"/>
            </a:lvl4pPr>
            <a:lvl5pPr marL="0" indent="1828800" algn="ctr">
              <a:spcBef>
                <a:spcPts val="300"/>
              </a:spcBef>
              <a:buClrTx/>
              <a:buSzTx/>
              <a:buFontTx/>
              <a:buNone/>
              <a:defRPr sz="1800"/>
            </a:lvl5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Body Level One</a:t>
            </a:r>
            <a:endParaRPr>
              <a:solidFill>
                <a:srgbClr val="FFFFFF"/>
              </a:solidFill>
            </a:endParaRPr>
          </a:p>
          <a:p>
            <a:pPr lvl="1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Body Level Two</a:t>
            </a:r>
            <a:endParaRPr>
              <a:solidFill>
                <a:srgbClr val="FFFFFF"/>
              </a:solidFill>
            </a:endParaRPr>
          </a:p>
          <a:p>
            <a:pPr lvl="2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Body Level Three</a:t>
            </a:r>
            <a:endParaRPr>
              <a:solidFill>
                <a:srgbClr val="FFFFFF"/>
              </a:solidFill>
            </a:endParaRPr>
          </a:p>
          <a:p>
            <a:pPr lvl="3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Body Level Four</a:t>
            </a:r>
            <a:endParaRPr>
              <a:solidFill>
                <a:srgbClr val="FFFFFF"/>
              </a:solidFill>
            </a:endParaRPr>
          </a:p>
          <a:p>
            <a:pPr lvl="4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Body Level Five</a:t>
            </a:r>
          </a:p>
        </p:txBody>
      </p:sp>
      <p:sp>
        <p:nvSpPr>
          <p:cNvPr id="17" name="Shape 1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>
            <p:ph type="title"/>
          </p:nvPr>
        </p:nvSpPr>
        <p:spPr>
          <a:xfrm>
            <a:off x="549275" y="2403144"/>
            <a:ext cx="8056564" cy="1362076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FBC01E"/>
                </a:solidFill>
              </a:rPr>
              <a:t>Title Text</a:t>
            </a:r>
          </a:p>
        </p:txBody>
      </p:sp>
      <p:sp>
        <p:nvSpPr>
          <p:cNvPr id="20" name="Shape 20"/>
          <p:cNvSpPr/>
          <p:nvPr>
            <p:ph type="body" idx="1"/>
          </p:nvPr>
        </p:nvSpPr>
        <p:spPr>
          <a:xfrm>
            <a:off x="549275" y="3736004"/>
            <a:ext cx="8056564" cy="1500188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300"/>
              </a:spcBef>
              <a:buClrTx/>
              <a:buSzTx/>
              <a:buFontTx/>
              <a:buNone/>
              <a:defRPr sz="1800"/>
            </a:lvl1pPr>
            <a:lvl2pPr marL="0" indent="457200" algn="ctr">
              <a:spcBef>
                <a:spcPts val="300"/>
              </a:spcBef>
              <a:buClrTx/>
              <a:buSzTx/>
              <a:buFontTx/>
              <a:buNone/>
              <a:defRPr sz="1800"/>
            </a:lvl2pPr>
            <a:lvl3pPr marL="0" indent="914400" algn="ctr">
              <a:spcBef>
                <a:spcPts val="300"/>
              </a:spcBef>
              <a:buClrTx/>
              <a:buSzTx/>
              <a:buFontTx/>
              <a:buNone/>
              <a:defRPr sz="1800"/>
            </a:lvl3pPr>
            <a:lvl4pPr marL="0" indent="1371600" algn="ctr">
              <a:spcBef>
                <a:spcPts val="300"/>
              </a:spcBef>
              <a:buClrTx/>
              <a:buSzTx/>
              <a:buFontTx/>
              <a:buNone/>
              <a:defRPr sz="1800"/>
            </a:lvl4pPr>
            <a:lvl5pPr marL="0" indent="1828800" algn="ctr">
              <a:spcBef>
                <a:spcPts val="300"/>
              </a:spcBef>
              <a:buClrTx/>
              <a:buSzTx/>
              <a:buFontTx/>
              <a:buNone/>
              <a:defRPr sz="1800"/>
            </a:lvl5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Body Level One</a:t>
            </a:r>
            <a:endParaRPr>
              <a:solidFill>
                <a:srgbClr val="FFFFFF"/>
              </a:solidFill>
            </a:endParaRPr>
          </a:p>
          <a:p>
            <a:pPr lvl="1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Body Level Two</a:t>
            </a:r>
            <a:endParaRPr>
              <a:solidFill>
                <a:srgbClr val="FFFFFF"/>
              </a:solidFill>
            </a:endParaRPr>
          </a:p>
          <a:p>
            <a:pPr lvl="2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Body Level Three</a:t>
            </a:r>
            <a:endParaRPr>
              <a:solidFill>
                <a:srgbClr val="FFFFFF"/>
              </a:solidFill>
            </a:endParaRPr>
          </a:p>
          <a:p>
            <a:pPr lvl="3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Body Level Four</a:t>
            </a:r>
            <a:endParaRPr>
              <a:solidFill>
                <a:srgbClr val="FFFFFF"/>
              </a:solidFill>
            </a:endParaRPr>
          </a:p>
          <a:p>
            <a:pPr lvl="4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Body Level Five</a:t>
            </a:r>
          </a:p>
        </p:txBody>
      </p:sp>
      <p:sp>
        <p:nvSpPr>
          <p:cNvPr id="21" name="Shape 2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>
            <p:ph type="title"/>
          </p:nvPr>
        </p:nvSpPr>
        <p:spPr>
          <a:xfrm>
            <a:off x="549275" y="0"/>
            <a:ext cx="8042276" cy="1444532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FBC01E"/>
                </a:solidFill>
              </a:rPr>
              <a:t>Title Text</a:t>
            </a:r>
          </a:p>
        </p:txBody>
      </p:sp>
      <p:sp>
        <p:nvSpPr>
          <p:cNvPr id="24" name="Shape 24"/>
          <p:cNvSpPr/>
          <p:nvPr>
            <p:ph type="body" idx="1"/>
          </p:nvPr>
        </p:nvSpPr>
        <p:spPr>
          <a:xfrm>
            <a:off x="549275" y="1600200"/>
            <a:ext cx="3840480" cy="5257801"/>
          </a:xfrm>
          <a:prstGeom prst="rect">
            <a:avLst/>
          </a:prstGeom>
        </p:spPr>
        <p:txBody>
          <a:bodyPr/>
          <a:lstStyle>
            <a:lvl1pPr>
              <a:spcBef>
                <a:spcPts val="1600"/>
              </a:spcBef>
              <a:defRPr sz="2000"/>
            </a:lvl1pPr>
            <a:lvl2pPr marL="723194" indent="-373944">
              <a:spcBef>
                <a:spcPts val="1600"/>
              </a:spcBef>
              <a:defRPr sz="2000"/>
            </a:lvl2pPr>
            <a:lvl3pPr marL="999772" indent="-313972">
              <a:spcBef>
                <a:spcPts val="1600"/>
              </a:spcBef>
              <a:defRPr sz="2000"/>
            </a:lvl3pPr>
            <a:lvl4pPr marL="1296458" indent="-328083">
              <a:spcBef>
                <a:spcPts val="1600"/>
              </a:spcBef>
              <a:defRPr sz="2000"/>
            </a:lvl4pPr>
            <a:lvl5pPr marL="1577622" indent="-313972">
              <a:spcBef>
                <a:spcPts val="1600"/>
              </a:spcBef>
              <a:defRPr sz="20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FFFFFF"/>
                </a:solidFill>
              </a:rPr>
              <a:t>Body Level One</a:t>
            </a:r>
            <a:endParaRPr sz="20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FFFFFF"/>
                </a:solidFill>
              </a:rPr>
              <a:t>Body Level Two</a:t>
            </a:r>
            <a:endParaRPr sz="20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FFFFFF"/>
                </a:solidFill>
              </a:rPr>
              <a:t>Body Level Three</a:t>
            </a:r>
            <a:endParaRPr sz="20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FFFFFF"/>
                </a:solidFill>
              </a:rPr>
              <a:t>Body Level Four</a:t>
            </a:r>
            <a:endParaRPr sz="20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FFFFFF"/>
                </a:solidFill>
              </a:rPr>
              <a:t>Body Level Five</a:t>
            </a:r>
          </a:p>
        </p:txBody>
      </p:sp>
      <p:sp>
        <p:nvSpPr>
          <p:cNvPr id="25" name="Shape 2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>
            <p:ph type="title"/>
          </p:nvPr>
        </p:nvSpPr>
        <p:spPr>
          <a:xfrm>
            <a:off x="549273" y="0"/>
            <a:ext cx="8042277" cy="1444532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FBC01E"/>
                </a:solidFill>
              </a:rPr>
              <a:t>Title Text</a:t>
            </a:r>
          </a:p>
        </p:txBody>
      </p:sp>
      <p:sp>
        <p:nvSpPr>
          <p:cNvPr id="28" name="Shape 28"/>
          <p:cNvSpPr/>
          <p:nvPr>
            <p:ph type="body" idx="1"/>
          </p:nvPr>
        </p:nvSpPr>
        <p:spPr>
          <a:xfrm>
            <a:off x="549273" y="1444531"/>
            <a:ext cx="3840481" cy="759581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ClrTx/>
              <a:buSzTx/>
              <a:buFontTx/>
              <a:buNone/>
              <a:defRPr>
                <a:solidFill>
                  <a:srgbClr val="FDD978"/>
                </a:solidFill>
              </a:defRPr>
            </a:lvl1pPr>
            <a:lvl2pPr marL="0" indent="457200" algn="ctr">
              <a:spcBef>
                <a:spcPts val="0"/>
              </a:spcBef>
              <a:buClrTx/>
              <a:buSzTx/>
              <a:buFontTx/>
              <a:buNone/>
              <a:defRPr>
                <a:solidFill>
                  <a:srgbClr val="FDD978"/>
                </a:solidFill>
              </a:defRPr>
            </a:lvl2pPr>
            <a:lvl3pPr marL="0" indent="914400" algn="ctr">
              <a:spcBef>
                <a:spcPts val="0"/>
              </a:spcBef>
              <a:buClrTx/>
              <a:buSzTx/>
              <a:buFontTx/>
              <a:buNone/>
              <a:defRPr>
                <a:solidFill>
                  <a:srgbClr val="FDD978"/>
                </a:solidFill>
              </a:defRPr>
            </a:lvl3pPr>
            <a:lvl4pPr marL="0" indent="1371600" algn="ctr">
              <a:spcBef>
                <a:spcPts val="0"/>
              </a:spcBef>
              <a:buClrTx/>
              <a:buSzTx/>
              <a:buFontTx/>
              <a:buNone/>
              <a:defRPr>
                <a:solidFill>
                  <a:srgbClr val="FDD978"/>
                </a:solidFill>
              </a:defRPr>
            </a:lvl4pPr>
            <a:lvl5pPr marL="0" indent="1828800" algn="ctr">
              <a:spcBef>
                <a:spcPts val="0"/>
              </a:spcBef>
              <a:buClrTx/>
              <a:buSzTx/>
              <a:buFontTx/>
              <a:buNone/>
              <a:defRPr>
                <a:solidFill>
                  <a:srgbClr val="FDD978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DD978"/>
                </a:solidFill>
              </a:rPr>
              <a:t>Body Level One</a:t>
            </a:r>
            <a:endParaRPr sz="2400">
              <a:solidFill>
                <a:srgbClr val="FDD978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DD978"/>
                </a:solidFill>
              </a:rPr>
              <a:t>Body Level Two</a:t>
            </a:r>
            <a:endParaRPr sz="2400">
              <a:solidFill>
                <a:srgbClr val="FDD978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DD978"/>
                </a:solidFill>
              </a:rPr>
              <a:t>Body Level Three</a:t>
            </a:r>
            <a:endParaRPr sz="2400">
              <a:solidFill>
                <a:srgbClr val="FDD978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DD978"/>
                </a:solidFill>
              </a:rPr>
              <a:t>Body Level Four</a:t>
            </a:r>
            <a:endParaRPr sz="2400">
              <a:solidFill>
                <a:srgbClr val="FDD978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DD978"/>
                </a:solidFill>
              </a:rPr>
              <a:t>Body Level Five</a:t>
            </a:r>
          </a:p>
        </p:txBody>
      </p:sp>
      <p:sp>
        <p:nvSpPr>
          <p:cNvPr id="29" name="Shape 2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type="title"/>
          </p:nvPr>
        </p:nvSpPr>
        <p:spPr>
          <a:xfrm>
            <a:off x="549275" y="0"/>
            <a:ext cx="8042276" cy="1444532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FBC01E"/>
                </a:solidFill>
              </a:rPr>
              <a:t>Title Text</a:t>
            </a:r>
          </a:p>
        </p:txBody>
      </p:sp>
      <p:sp>
        <p:nvSpPr>
          <p:cNvPr id="32" name="Shape 3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>
            <p:ph type="title"/>
          </p:nvPr>
        </p:nvSpPr>
        <p:spPr>
          <a:xfrm>
            <a:off x="533398" y="0"/>
            <a:ext cx="3840481" cy="1773922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BC01E"/>
                </a:solidFill>
              </a:rPr>
              <a:t>Title Text</a:t>
            </a:r>
          </a:p>
        </p:txBody>
      </p:sp>
      <p:sp>
        <p:nvSpPr>
          <p:cNvPr id="37" name="Shape 37"/>
          <p:cNvSpPr/>
          <p:nvPr>
            <p:ph type="body" idx="1"/>
          </p:nvPr>
        </p:nvSpPr>
        <p:spPr>
          <a:xfrm>
            <a:off x="4742824" y="368300"/>
            <a:ext cx="3840480" cy="6489700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 marL="719455" indent="-370205">
              <a:defRPr sz="2200"/>
            </a:lvl2pPr>
            <a:lvl3pPr marL="1031169" indent="-345369">
              <a:defRPr sz="2200"/>
            </a:lvl3pPr>
            <a:lvl4pPr marL="1329266" indent="-360891">
              <a:defRPr sz="2200"/>
            </a:lvl4pPr>
            <a:lvl5pPr marL="1609019" indent="-345369">
              <a:defRPr sz="2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FFFFFF"/>
                </a:solidFill>
              </a:rPr>
              <a:t>Body Level One</a:t>
            </a:r>
            <a:endParaRPr sz="2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FFFFFF"/>
                </a:solidFill>
              </a:rPr>
              <a:t>Body Level Two</a:t>
            </a:r>
            <a:endParaRPr sz="2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FFFFFF"/>
                </a:solidFill>
              </a:rPr>
              <a:t>Body Level Three</a:t>
            </a:r>
            <a:endParaRPr sz="2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FFFFFF"/>
                </a:solidFill>
              </a:rPr>
              <a:t>Body Level Four</a:t>
            </a:r>
            <a:endParaRPr sz="2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FFFFFF"/>
                </a:solidFill>
              </a:rPr>
              <a:t>Body Level Five</a:t>
            </a:r>
          </a:p>
        </p:txBody>
      </p:sp>
      <p:sp>
        <p:nvSpPr>
          <p:cNvPr id="38" name="Shape 3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63B8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7369792" y="0"/>
            <a:ext cx="1524001" cy="59436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FBC01E"/>
                </a:solidFill>
              </a:rP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549273" y="368300"/>
            <a:ext cx="6689727" cy="6489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Body Level One</a:t>
            </a:r>
            <a:endParaRPr sz="24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Body Level Two</a:t>
            </a:r>
            <a:endParaRPr sz="24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Body Level Three</a:t>
            </a:r>
            <a:endParaRPr sz="24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Body Level Four</a:t>
            </a:r>
            <a:endParaRPr sz="24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Body Level Five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7897906" y="6139460"/>
            <a:ext cx="990601" cy="637541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3600"/>
            </a:lvl1pPr>
          </a:lstStyle>
          <a:p>
            <a:pPr lvl="0"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spd="med" advClick="1"/>
  <p:txStyles>
    <p:titleStyle>
      <a:lvl1pPr algn="ctr">
        <a:defRPr sz="4600">
          <a:solidFill>
            <a:srgbClr val="FBC01E"/>
          </a:solidFill>
          <a:latin typeface="News Gothic MT"/>
          <a:ea typeface="News Gothic MT"/>
          <a:cs typeface="News Gothic MT"/>
          <a:sym typeface="News Gothic MT"/>
        </a:defRPr>
      </a:lvl1pPr>
      <a:lvl2pPr algn="ctr">
        <a:defRPr sz="4600">
          <a:solidFill>
            <a:srgbClr val="FBC01E"/>
          </a:solidFill>
          <a:latin typeface="News Gothic MT"/>
          <a:ea typeface="News Gothic MT"/>
          <a:cs typeface="News Gothic MT"/>
          <a:sym typeface="News Gothic MT"/>
        </a:defRPr>
      </a:lvl2pPr>
      <a:lvl3pPr algn="ctr">
        <a:defRPr sz="4600">
          <a:solidFill>
            <a:srgbClr val="FBC01E"/>
          </a:solidFill>
          <a:latin typeface="News Gothic MT"/>
          <a:ea typeface="News Gothic MT"/>
          <a:cs typeface="News Gothic MT"/>
          <a:sym typeface="News Gothic MT"/>
        </a:defRPr>
      </a:lvl3pPr>
      <a:lvl4pPr algn="ctr">
        <a:defRPr sz="4600">
          <a:solidFill>
            <a:srgbClr val="FBC01E"/>
          </a:solidFill>
          <a:latin typeface="News Gothic MT"/>
          <a:ea typeface="News Gothic MT"/>
          <a:cs typeface="News Gothic MT"/>
          <a:sym typeface="News Gothic MT"/>
        </a:defRPr>
      </a:lvl4pPr>
      <a:lvl5pPr algn="ctr">
        <a:defRPr sz="4600">
          <a:solidFill>
            <a:srgbClr val="FBC01E"/>
          </a:solidFill>
          <a:latin typeface="News Gothic MT"/>
          <a:ea typeface="News Gothic MT"/>
          <a:cs typeface="News Gothic MT"/>
          <a:sym typeface="News Gothic MT"/>
        </a:defRPr>
      </a:lvl5pPr>
      <a:lvl6pPr algn="ctr">
        <a:defRPr sz="4600">
          <a:solidFill>
            <a:srgbClr val="FBC01E"/>
          </a:solidFill>
          <a:latin typeface="News Gothic MT"/>
          <a:ea typeface="News Gothic MT"/>
          <a:cs typeface="News Gothic MT"/>
          <a:sym typeface="News Gothic MT"/>
        </a:defRPr>
      </a:lvl6pPr>
      <a:lvl7pPr algn="ctr">
        <a:defRPr sz="4600">
          <a:solidFill>
            <a:srgbClr val="FBC01E"/>
          </a:solidFill>
          <a:latin typeface="News Gothic MT"/>
          <a:ea typeface="News Gothic MT"/>
          <a:cs typeface="News Gothic MT"/>
          <a:sym typeface="News Gothic MT"/>
        </a:defRPr>
      </a:lvl7pPr>
      <a:lvl8pPr algn="ctr">
        <a:defRPr sz="4600">
          <a:solidFill>
            <a:srgbClr val="FBC01E"/>
          </a:solidFill>
          <a:latin typeface="News Gothic MT"/>
          <a:ea typeface="News Gothic MT"/>
          <a:cs typeface="News Gothic MT"/>
          <a:sym typeface="News Gothic MT"/>
        </a:defRPr>
      </a:lvl8pPr>
      <a:lvl9pPr algn="ctr">
        <a:defRPr sz="4600">
          <a:solidFill>
            <a:srgbClr val="FBC01E"/>
          </a:solidFill>
          <a:latin typeface="News Gothic MT"/>
          <a:ea typeface="News Gothic MT"/>
          <a:cs typeface="News Gothic MT"/>
          <a:sym typeface="News Gothic MT"/>
        </a:defRPr>
      </a:lvl9pPr>
    </p:titleStyle>
    <p:bodyStyle>
      <a:lvl1pPr marL="349250" indent="-349250">
        <a:spcBef>
          <a:spcPts val="2000"/>
        </a:spcBef>
        <a:buClr>
          <a:srgbClr val="FDD978"/>
        </a:buClr>
        <a:buSzPct val="110000"/>
        <a:buFont typeface="Wingdings 2"/>
        <a:buChar char="●"/>
        <a:defRPr sz="2400">
          <a:solidFill>
            <a:srgbClr val="FFFFFF"/>
          </a:solidFill>
          <a:latin typeface="News Gothic MT"/>
          <a:ea typeface="News Gothic MT"/>
          <a:cs typeface="News Gothic MT"/>
          <a:sym typeface="News Gothic MT"/>
        </a:defRPr>
      </a:lvl1pPr>
      <a:lvl2pPr marL="716395" indent="-367145">
        <a:spcBef>
          <a:spcPts val="2000"/>
        </a:spcBef>
        <a:buClr>
          <a:srgbClr val="FDD978"/>
        </a:buClr>
        <a:buSzPct val="110000"/>
        <a:buFont typeface="Wingdings 2"/>
        <a:buChar char="●"/>
        <a:defRPr sz="2400">
          <a:solidFill>
            <a:srgbClr val="FFFFFF"/>
          </a:solidFill>
          <a:latin typeface="News Gothic MT"/>
          <a:ea typeface="News Gothic MT"/>
          <a:cs typeface="News Gothic MT"/>
          <a:sym typeface="News Gothic MT"/>
        </a:defRPr>
      </a:lvl2pPr>
      <a:lvl3pPr marL="1024889" indent="-339089">
        <a:spcBef>
          <a:spcPts val="2000"/>
        </a:spcBef>
        <a:buClr>
          <a:srgbClr val="FDD978"/>
        </a:buClr>
        <a:buSzPct val="110000"/>
        <a:buFont typeface="Wingdings 2"/>
        <a:buChar char="●"/>
        <a:defRPr sz="2400">
          <a:solidFill>
            <a:srgbClr val="FFFFFF"/>
          </a:solidFill>
          <a:latin typeface="News Gothic MT"/>
          <a:ea typeface="News Gothic MT"/>
          <a:cs typeface="News Gothic MT"/>
          <a:sym typeface="News Gothic MT"/>
        </a:defRPr>
      </a:lvl3pPr>
      <a:lvl4pPr marL="1362075" indent="-393700">
        <a:spcBef>
          <a:spcPts val="2000"/>
        </a:spcBef>
        <a:buClr>
          <a:srgbClr val="FDD978"/>
        </a:buClr>
        <a:buSzPct val="110000"/>
        <a:buFont typeface="Wingdings 2"/>
        <a:buChar char="●"/>
        <a:defRPr sz="2400">
          <a:solidFill>
            <a:srgbClr val="FFFFFF"/>
          </a:solidFill>
          <a:latin typeface="News Gothic MT"/>
          <a:ea typeface="News Gothic MT"/>
          <a:cs typeface="News Gothic MT"/>
          <a:sym typeface="News Gothic MT"/>
        </a:defRPr>
      </a:lvl4pPr>
      <a:lvl5pPr marL="1640416" indent="-376766">
        <a:spcBef>
          <a:spcPts val="2000"/>
        </a:spcBef>
        <a:buClr>
          <a:srgbClr val="FDD978"/>
        </a:buClr>
        <a:buSzPct val="110000"/>
        <a:buFont typeface="Wingdings 2"/>
        <a:buChar char="●"/>
        <a:defRPr sz="2400">
          <a:solidFill>
            <a:srgbClr val="FFFFFF"/>
          </a:solidFill>
          <a:latin typeface="News Gothic MT"/>
          <a:ea typeface="News Gothic MT"/>
          <a:cs typeface="News Gothic MT"/>
          <a:sym typeface="News Gothic MT"/>
        </a:defRPr>
      </a:lvl5pPr>
      <a:lvl6pPr marL="1922991" indent="-376766">
        <a:spcBef>
          <a:spcPts val="2000"/>
        </a:spcBef>
        <a:buClr>
          <a:srgbClr val="FDD978"/>
        </a:buClr>
        <a:buSzPct val="110000"/>
        <a:buFont typeface="Wingdings 2"/>
        <a:buChar char="●"/>
        <a:defRPr sz="2400">
          <a:solidFill>
            <a:srgbClr val="FFFFFF"/>
          </a:solidFill>
          <a:latin typeface="News Gothic MT"/>
          <a:ea typeface="News Gothic MT"/>
          <a:cs typeface="News Gothic MT"/>
          <a:sym typeface="News Gothic MT"/>
        </a:defRPr>
      </a:lvl6pPr>
      <a:lvl7pPr marL="2211916" indent="-376766">
        <a:spcBef>
          <a:spcPts val="2000"/>
        </a:spcBef>
        <a:buClr>
          <a:srgbClr val="FDD978"/>
        </a:buClr>
        <a:buSzPct val="110000"/>
        <a:buFont typeface="Wingdings 2"/>
        <a:buChar char="●"/>
        <a:defRPr sz="2400">
          <a:solidFill>
            <a:srgbClr val="FFFFFF"/>
          </a:solidFill>
          <a:latin typeface="News Gothic MT"/>
          <a:ea typeface="News Gothic MT"/>
          <a:cs typeface="News Gothic MT"/>
          <a:sym typeface="News Gothic MT"/>
        </a:defRPr>
      </a:lvl7pPr>
      <a:lvl8pPr marL="2492904" indent="-376766">
        <a:spcBef>
          <a:spcPts val="2000"/>
        </a:spcBef>
        <a:buClr>
          <a:srgbClr val="FDD978"/>
        </a:buClr>
        <a:buSzPct val="110000"/>
        <a:buFont typeface="Wingdings 2"/>
        <a:buChar char="●"/>
        <a:defRPr sz="2400">
          <a:solidFill>
            <a:srgbClr val="FFFFFF"/>
          </a:solidFill>
          <a:latin typeface="News Gothic MT"/>
          <a:ea typeface="News Gothic MT"/>
          <a:cs typeface="News Gothic MT"/>
          <a:sym typeface="News Gothic MT"/>
        </a:defRPr>
      </a:lvl8pPr>
      <a:lvl9pPr marL="2783416" indent="-376766">
        <a:spcBef>
          <a:spcPts val="2000"/>
        </a:spcBef>
        <a:buClr>
          <a:srgbClr val="FDD978"/>
        </a:buClr>
        <a:buSzPct val="110000"/>
        <a:buFont typeface="Wingdings 2"/>
        <a:buChar char="●"/>
        <a:defRPr sz="2400">
          <a:solidFill>
            <a:srgbClr val="FFFFFF"/>
          </a:solidFill>
          <a:latin typeface="News Gothic MT"/>
          <a:ea typeface="News Gothic MT"/>
          <a:cs typeface="News Gothic MT"/>
          <a:sym typeface="News Gothic MT"/>
        </a:defRPr>
      </a:lvl9pPr>
    </p:bodyStyle>
    <p:otherStyle>
      <a:lvl1pPr algn="r" defTabSz="457200">
        <a:defRPr sz="3600">
          <a:solidFill>
            <a:schemeClr val="tx1"/>
          </a:solidFill>
          <a:latin typeface="+mn-lt"/>
          <a:ea typeface="+mn-ea"/>
          <a:cs typeface="+mn-cs"/>
          <a:sym typeface="News Gothic MT"/>
        </a:defRPr>
      </a:lvl1pPr>
      <a:lvl2pPr indent="457200" algn="r" defTabSz="457200">
        <a:defRPr sz="3600">
          <a:solidFill>
            <a:schemeClr val="tx1"/>
          </a:solidFill>
          <a:latin typeface="+mn-lt"/>
          <a:ea typeface="+mn-ea"/>
          <a:cs typeface="+mn-cs"/>
          <a:sym typeface="News Gothic MT"/>
        </a:defRPr>
      </a:lvl2pPr>
      <a:lvl3pPr indent="914400" algn="r" defTabSz="457200">
        <a:defRPr sz="3600">
          <a:solidFill>
            <a:schemeClr val="tx1"/>
          </a:solidFill>
          <a:latin typeface="+mn-lt"/>
          <a:ea typeface="+mn-ea"/>
          <a:cs typeface="+mn-cs"/>
          <a:sym typeface="News Gothic MT"/>
        </a:defRPr>
      </a:lvl3pPr>
      <a:lvl4pPr indent="1371600" algn="r" defTabSz="457200">
        <a:defRPr sz="3600">
          <a:solidFill>
            <a:schemeClr val="tx1"/>
          </a:solidFill>
          <a:latin typeface="+mn-lt"/>
          <a:ea typeface="+mn-ea"/>
          <a:cs typeface="+mn-cs"/>
          <a:sym typeface="News Gothic MT"/>
        </a:defRPr>
      </a:lvl4pPr>
      <a:lvl5pPr indent="1828800" algn="r" defTabSz="457200">
        <a:defRPr sz="3600">
          <a:solidFill>
            <a:schemeClr val="tx1"/>
          </a:solidFill>
          <a:latin typeface="+mn-lt"/>
          <a:ea typeface="+mn-ea"/>
          <a:cs typeface="+mn-cs"/>
          <a:sym typeface="News Gothic MT"/>
        </a:defRPr>
      </a:lvl5pPr>
      <a:lvl6pPr indent="2286000" algn="r" defTabSz="457200">
        <a:defRPr sz="3600">
          <a:solidFill>
            <a:schemeClr val="tx1"/>
          </a:solidFill>
          <a:latin typeface="+mn-lt"/>
          <a:ea typeface="+mn-ea"/>
          <a:cs typeface="+mn-cs"/>
          <a:sym typeface="News Gothic MT"/>
        </a:defRPr>
      </a:lvl6pPr>
      <a:lvl7pPr indent="2743200" algn="r" defTabSz="457200">
        <a:defRPr sz="3600">
          <a:solidFill>
            <a:schemeClr val="tx1"/>
          </a:solidFill>
          <a:latin typeface="+mn-lt"/>
          <a:ea typeface="+mn-ea"/>
          <a:cs typeface="+mn-cs"/>
          <a:sym typeface="News Gothic MT"/>
        </a:defRPr>
      </a:lvl7pPr>
      <a:lvl8pPr indent="3200400" algn="r" defTabSz="457200">
        <a:defRPr sz="3600">
          <a:solidFill>
            <a:schemeClr val="tx1"/>
          </a:solidFill>
          <a:latin typeface="+mn-lt"/>
          <a:ea typeface="+mn-ea"/>
          <a:cs typeface="+mn-cs"/>
          <a:sym typeface="News Gothic MT"/>
        </a:defRPr>
      </a:lvl8pPr>
      <a:lvl9pPr indent="3657600" algn="r" defTabSz="457200">
        <a:defRPr sz="3600">
          <a:solidFill>
            <a:schemeClr val="tx1"/>
          </a:solidFill>
          <a:latin typeface="+mn-lt"/>
          <a:ea typeface="+mn-ea"/>
          <a:cs typeface="+mn-cs"/>
          <a:sym typeface="News Gothic M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eg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eg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eg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jpeg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jpe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jpeg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jpeg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jpeg"/></Relationships>
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jpeg"/></Relationships>
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jpeg"/></Relationships>

</file>

<file path=ppt/slides/_rels/slide2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jpeg"/></Relationships>

</file>

<file path=ppt/slides/_rels/slide2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jpeg"/></Relationships>

</file>

<file path=ppt/slides/_rels/slide2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6.jpeg"/></Relationships>

</file>

<file path=ppt/slides/_rels/slide2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.jpeg"/></Relationships>

</file>

<file path=ppt/slides/_rels/slide2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
</file>

<file path=ppt/slides/_rels/slide3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8.jpeg"/></Relationships>

</file>

<file path=ppt/slides/_rels/slide3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9.jpeg"/></Relationships>

</file>

<file path=ppt/slides/_rels/slide3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0.jpeg"/></Relationships>

</file>

<file path=ppt/slides/_rels/slide3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1.jpeg"/></Relationships>

</file>

<file path=ppt/slides/_rels/slide3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2.jpeg"/></Relationships>

</file>

<file path=ppt/slides/_rels/slide3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3.jpe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 b="1" sz="5400"/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5400">
                <a:solidFill>
                  <a:srgbClr val="FBC01E"/>
                </a:solidFill>
              </a:rPr>
              <a:t>Test Tips and Tricks</a:t>
            </a:r>
          </a:p>
        </p:txBody>
      </p:sp>
      <p:sp>
        <p:nvSpPr>
          <p:cNvPr id="55" name="Shape 55"/>
          <p:cNvSpPr/>
          <p:nvPr>
            <p:ph type="body" idx="1"/>
          </p:nvPr>
        </p:nvSpPr>
        <p:spPr>
          <a:xfrm>
            <a:off x="549275" y="1600200"/>
            <a:ext cx="8042276" cy="4343401"/>
          </a:xfrm>
          <a:prstGeom prst="rect">
            <a:avLst/>
          </a:prstGeom>
        </p:spPr>
        <p:txBody>
          <a:bodyPr/>
          <a:lstStyle/>
          <a:p>
            <a:pPr lvl="0" marL="0" indent="0" algn="ctr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This presentation will teach you how to be successful on standardized tests.  </a:t>
            </a:r>
            <a:endParaRPr sz="2400">
              <a:solidFill>
                <a:srgbClr val="FFFFFF"/>
              </a:solidFill>
            </a:endParaRPr>
          </a:p>
          <a:p>
            <a:pPr lvl="0" marL="0" indent="0" algn="ctr">
              <a:buSzTx/>
              <a:buNone/>
              <a:defRPr sz="1800">
                <a:solidFill>
                  <a:srgbClr val="000000"/>
                </a:solidFill>
              </a:defRPr>
            </a:pPr>
            <a:endParaRPr sz="2400">
              <a:solidFill>
                <a:srgbClr val="FFFFFF"/>
              </a:solidFill>
            </a:endParaRPr>
          </a:p>
          <a:p>
            <a:pPr lvl="0" marL="0" indent="0" algn="ctr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(This can be YOU!!)</a:t>
            </a:r>
          </a:p>
        </p:txBody>
      </p:sp>
      <p:pic>
        <p:nvPicPr>
          <p:cNvPr id="56" name="image2.jpg" descr="21153975.thm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057747" y="3659828"/>
            <a:ext cx="3072366" cy="280056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presetClass="entr" presetSubtype="16" presetID="4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17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nodeType="afterEffect" presetClass="entr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55" grpId="1"/>
      <p:bldP build="whole" bldLvl="1" animBg="1" rev="0" advAuto="0" spid="56" grpId="2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 sz="41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100">
                <a:solidFill>
                  <a:srgbClr val="FBC01E"/>
                </a:solidFill>
              </a:rPr>
              <a:t>ALL or NONE OF THE ABOVE</a:t>
            </a:r>
          </a:p>
        </p:txBody>
      </p:sp>
      <p:sp>
        <p:nvSpPr>
          <p:cNvPr id="91" name="Shape 91"/>
          <p:cNvSpPr/>
          <p:nvPr>
            <p:ph type="body" idx="1"/>
          </p:nvPr>
        </p:nvSpPr>
        <p:spPr>
          <a:xfrm>
            <a:off x="549275" y="1600200"/>
            <a:ext cx="8042276" cy="4343401"/>
          </a:xfrm>
          <a:prstGeom prst="rect">
            <a:avLst/>
          </a:prstGeom>
        </p:spPr>
        <p:txBody>
          <a:bodyPr/>
          <a:lstStyle/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Sometimes you will have an option to choose All of the Above or None of the Above…</a:t>
            </a:r>
            <a:endParaRPr sz="2400">
              <a:solidFill>
                <a:srgbClr val="FFFFFF"/>
              </a:solidFill>
            </a:endParaRPr>
          </a:p>
          <a:p>
            <a:pPr lvl="0">
              <a:buFont typeface="Wingdings"/>
              <a:buChar char="➢"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Only choose “All of the Above” if two or more answers are correct.</a:t>
            </a:r>
            <a:endParaRPr sz="2400">
              <a:solidFill>
                <a:srgbClr val="FFFFFF"/>
              </a:solidFill>
            </a:endParaRPr>
          </a:p>
          <a:p>
            <a:pPr lvl="0">
              <a:buFont typeface="Wingdings"/>
              <a:buChar char="➢"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Only choose “None of the Above” if you are absolutely positive that NONE of the answers are correct.  </a:t>
            </a:r>
          </a:p>
        </p:txBody>
      </p:sp>
      <p:pic>
        <p:nvPicPr>
          <p:cNvPr id="92" name="image11.jpg" descr="21273448.thm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764605" y="4679232"/>
            <a:ext cx="2567246" cy="192809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 advClick="1">
    <p:push dir="l"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nodeType="clickEffect" presetClass="entr" presetSubtype="9" presetID="15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91" grpId="1"/>
      <p:bldP build="whole" bldLvl="1" animBg="1" rev="0" advAuto="0" spid="92" grpId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FBC01E"/>
                </a:solidFill>
              </a:rPr>
              <a:t>The Process of Elimination</a:t>
            </a:r>
          </a:p>
        </p:txBody>
      </p:sp>
      <p:sp>
        <p:nvSpPr>
          <p:cNvPr id="95" name="Shape 95"/>
          <p:cNvSpPr/>
          <p:nvPr>
            <p:ph type="body" idx="1"/>
          </p:nvPr>
        </p:nvSpPr>
        <p:spPr>
          <a:xfrm>
            <a:off x="549275" y="1600200"/>
            <a:ext cx="8042276" cy="4343401"/>
          </a:xfrm>
          <a:prstGeom prst="rect">
            <a:avLst/>
          </a:prstGeom>
        </p:spPr>
        <p:txBody>
          <a:bodyPr/>
          <a:lstStyle/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If you can eliminate two wrong answers, your chance of choosing the right answer is greater – </a:t>
            </a:r>
            <a:endParaRPr sz="3600">
              <a:solidFill>
                <a:srgbClr val="FFFFFF"/>
              </a:solidFill>
            </a:endParaRPr>
          </a:p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endParaRPr sz="3600">
              <a:solidFill>
                <a:srgbClr val="FFFFFF"/>
              </a:solidFill>
            </a:endParaRPr>
          </a:p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FFFFF"/>
                </a:solidFill>
              </a:rPr>
              <a:t>50% GREATER!!!</a:t>
            </a:r>
          </a:p>
        </p:txBody>
      </p:sp>
      <p:pic>
        <p:nvPicPr>
          <p:cNvPr id="96" name="image12.jpg" descr="2045108.thm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898277" y="3409155"/>
            <a:ext cx="2440246" cy="271700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 advClick="1">
    <p:push dir="l"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nodeType="afterEffect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nodeType="clickEffect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nodeType="clickEffect" presetClass="entr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8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95" grpId="1"/>
      <p:bldP build="whole" bldLvl="1" animBg="1" rev="0" advAuto="0" spid="96" grpId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defTabSz="905255">
              <a:defRPr sz="1800">
                <a:solidFill>
                  <a:srgbClr val="000000"/>
                </a:solidFill>
              </a:defRPr>
            </a:pPr>
            <a:r>
              <a:rPr sz="4059">
                <a:solidFill>
                  <a:srgbClr val="FBC01E"/>
                </a:solidFill>
              </a:rPr>
              <a:t>How to Deal With Those </a:t>
            </a:r>
            <a:br>
              <a:rPr sz="4059">
                <a:solidFill>
                  <a:srgbClr val="FBC01E"/>
                </a:solidFill>
              </a:rPr>
            </a:br>
            <a:r>
              <a:rPr sz="4059">
                <a:solidFill>
                  <a:srgbClr val="FBC01E"/>
                </a:solidFill>
              </a:rPr>
              <a:t>Looooooooooong Passages</a:t>
            </a:r>
          </a:p>
        </p:txBody>
      </p:sp>
      <p:sp>
        <p:nvSpPr>
          <p:cNvPr id="99" name="Shape 99"/>
          <p:cNvSpPr/>
          <p:nvPr>
            <p:ph type="body" idx="1"/>
          </p:nvPr>
        </p:nvSpPr>
        <p:spPr>
          <a:xfrm>
            <a:off x="549275" y="1600200"/>
            <a:ext cx="8042276" cy="4343401"/>
          </a:xfrm>
          <a:prstGeom prst="rect">
            <a:avLst/>
          </a:prstGeom>
        </p:spPr>
        <p:txBody>
          <a:bodyPr/>
          <a:lstStyle/>
          <a:p>
            <a:pPr lvl="0">
              <a:buFont typeface="Wingdings"/>
              <a:buChar char="➢"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Read the questions first so you know what you’re looking for in the passage. </a:t>
            </a:r>
            <a:endParaRPr sz="2400">
              <a:solidFill>
                <a:srgbClr val="FFFFFF"/>
              </a:solidFill>
            </a:endParaRPr>
          </a:p>
          <a:p>
            <a:pPr lvl="0">
              <a:buFont typeface="Wingdings"/>
              <a:buChar char="➢"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Refer to the passage when answering questions.</a:t>
            </a:r>
            <a:endParaRPr sz="2400">
              <a:solidFill>
                <a:srgbClr val="FFFFFF"/>
              </a:solidFill>
            </a:endParaRPr>
          </a:p>
          <a:p>
            <a:pPr lvl="0">
              <a:buFont typeface="Wingdings"/>
              <a:buChar char="➢"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Look for the main idea, subheadings, and topic sentences.</a:t>
            </a:r>
            <a:endParaRPr sz="2400">
              <a:solidFill>
                <a:srgbClr val="FFFFFF"/>
              </a:solidFill>
            </a:endParaRPr>
          </a:p>
          <a:p>
            <a:pPr lvl="0">
              <a:buFont typeface="Wingdings"/>
              <a:buChar char="➢"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Underline key words and phrases.</a:t>
            </a:r>
          </a:p>
        </p:txBody>
      </p:sp>
      <p:pic>
        <p:nvPicPr>
          <p:cNvPr id="100" name="image13.jpg" descr="20276014.thm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783854" y="4244730"/>
            <a:ext cx="2148848" cy="21892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 advClick="1">
    <p:push dir="l"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nodeType="clickEffect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presetClass="entr" presetSubtype="0" presetID="15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99" grpId="1"/>
      <p:bldP build="whole" bldLvl="1" animBg="1" rev="0" advAuto="0" spid="100" grpId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FBC01E"/>
                </a:solidFill>
              </a:rPr>
              <a:t>Context Clues</a:t>
            </a:r>
          </a:p>
        </p:txBody>
      </p:sp>
      <p:sp>
        <p:nvSpPr>
          <p:cNvPr id="103" name="Shape 103"/>
          <p:cNvSpPr/>
          <p:nvPr>
            <p:ph type="body" idx="1"/>
          </p:nvPr>
        </p:nvSpPr>
        <p:spPr>
          <a:xfrm>
            <a:off x="549275" y="1600200"/>
            <a:ext cx="8042276" cy="4343401"/>
          </a:xfrm>
          <a:prstGeom prst="rect">
            <a:avLst/>
          </a:prstGeom>
        </p:spPr>
        <p:txBody>
          <a:bodyPr/>
          <a:lstStyle/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If a question asks for the meaning of a word you don’t know…</a:t>
            </a:r>
            <a:endParaRPr sz="2400">
              <a:solidFill>
                <a:srgbClr val="FFFFFF"/>
              </a:solidFill>
            </a:endParaRPr>
          </a:p>
          <a:p>
            <a:pPr lvl="0">
              <a:buFont typeface="Wingdings"/>
              <a:buChar char="➢"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Use context clues.</a:t>
            </a:r>
            <a:endParaRPr sz="2400">
              <a:solidFill>
                <a:srgbClr val="FFFFFF"/>
              </a:solidFill>
            </a:endParaRPr>
          </a:p>
          <a:p>
            <a:pPr lvl="0">
              <a:buFont typeface="Wingdings"/>
              <a:buChar char="➢"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Read the sentence before, within, and after the word.  </a:t>
            </a:r>
            <a:endParaRPr sz="2400">
              <a:solidFill>
                <a:srgbClr val="FFFFFF"/>
              </a:solidFill>
            </a:endParaRPr>
          </a:p>
          <a:p>
            <a:pPr lvl="0">
              <a:buFont typeface="Wingdings"/>
              <a:buChar char="➢"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Take your best guess.</a:t>
            </a:r>
          </a:p>
        </p:txBody>
      </p:sp>
      <p:pic>
        <p:nvPicPr>
          <p:cNvPr id="104" name="image14.jpg" descr="22016449.thm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580805" y="4411848"/>
            <a:ext cx="2400156" cy="227277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 advClick="1">
    <p:push dir="l"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nodeType="clickEffect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presetClass="entr" presetSubtype="0" presetID="15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04" grpId="2"/>
      <p:bldP build="p" bldLvl="1" animBg="1" rev="0" advAuto="0" spid="103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defTabSz="905255">
              <a:defRPr sz="1800">
                <a:solidFill>
                  <a:srgbClr val="000000"/>
                </a:solidFill>
              </a:defRPr>
            </a:pPr>
            <a:r>
              <a:rPr sz="4059">
                <a:solidFill>
                  <a:srgbClr val="FBC01E"/>
                </a:solidFill>
              </a:rPr>
              <a:t>Be Careful of </a:t>
            </a:r>
            <a:br>
              <a:rPr sz="4059">
                <a:solidFill>
                  <a:srgbClr val="FBC01E"/>
                </a:solidFill>
              </a:rPr>
            </a:br>
            <a:r>
              <a:rPr sz="4059">
                <a:solidFill>
                  <a:srgbClr val="FBC01E"/>
                </a:solidFill>
              </a:rPr>
              <a:t>Absolute/Qualifier Words</a:t>
            </a:r>
          </a:p>
        </p:txBody>
      </p:sp>
      <p:sp>
        <p:nvSpPr>
          <p:cNvPr id="107" name="Shape 107"/>
          <p:cNvSpPr/>
          <p:nvPr>
            <p:ph type="body" idx="1"/>
          </p:nvPr>
        </p:nvSpPr>
        <p:spPr>
          <a:xfrm>
            <a:off x="549275" y="1600200"/>
            <a:ext cx="8042276" cy="4343401"/>
          </a:xfrm>
          <a:prstGeom prst="rect">
            <a:avLst/>
          </a:prstGeom>
        </p:spPr>
        <p:txBody>
          <a:bodyPr/>
          <a:lstStyle/>
          <a:p>
            <a:pPr lvl="0" marL="0" indent="0">
              <a:lnSpc>
                <a:spcPct val="80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Absolute or Qualifier words are words that alter a statement.  Read these questions and answers VERY carefully.  </a:t>
            </a:r>
            <a:endParaRPr sz="1600">
              <a:solidFill>
                <a:srgbClr val="FFFFFF"/>
              </a:solidFill>
            </a:endParaRPr>
          </a:p>
          <a:p>
            <a:pPr lvl="0">
              <a:lnSpc>
                <a:spcPct val="80000"/>
              </a:lnSpc>
              <a:buFont typeface="Wingdings"/>
              <a:buChar char="➢"/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FFFFFF"/>
                </a:solidFill>
              </a:rPr>
              <a:t>Always	</a:t>
            </a:r>
            <a:endParaRPr sz="1600">
              <a:solidFill>
                <a:srgbClr val="FFFFFF"/>
              </a:solidFill>
            </a:endParaRPr>
          </a:p>
          <a:p>
            <a:pPr lvl="0">
              <a:lnSpc>
                <a:spcPct val="80000"/>
              </a:lnSpc>
              <a:buFont typeface="Wingdings"/>
              <a:buChar char="➢"/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FFFFFF"/>
                </a:solidFill>
              </a:rPr>
              <a:t>None</a:t>
            </a:r>
            <a:endParaRPr sz="1600">
              <a:solidFill>
                <a:srgbClr val="FFFFFF"/>
              </a:solidFill>
            </a:endParaRPr>
          </a:p>
          <a:p>
            <a:pPr lvl="0">
              <a:lnSpc>
                <a:spcPct val="80000"/>
              </a:lnSpc>
              <a:buFont typeface="Wingdings"/>
              <a:buChar char="➢"/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FFFFFF"/>
                </a:solidFill>
              </a:rPr>
              <a:t>Only</a:t>
            </a:r>
            <a:endParaRPr sz="1600">
              <a:solidFill>
                <a:srgbClr val="FFFFFF"/>
              </a:solidFill>
            </a:endParaRPr>
          </a:p>
          <a:p>
            <a:pPr lvl="0">
              <a:lnSpc>
                <a:spcPct val="80000"/>
              </a:lnSpc>
              <a:buFont typeface="Wingdings"/>
              <a:buChar char="➢"/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FFFFFF"/>
                </a:solidFill>
              </a:rPr>
              <a:t>Never</a:t>
            </a:r>
            <a:endParaRPr sz="1600">
              <a:solidFill>
                <a:srgbClr val="FFFFFF"/>
              </a:solidFill>
            </a:endParaRPr>
          </a:p>
          <a:p>
            <a:pPr lvl="0">
              <a:lnSpc>
                <a:spcPct val="80000"/>
              </a:lnSpc>
              <a:buFont typeface="Wingdings"/>
              <a:buChar char="➢"/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FFFFFF"/>
                </a:solidFill>
              </a:rPr>
              <a:t>Such as </a:t>
            </a:r>
            <a:endParaRPr sz="1600">
              <a:solidFill>
                <a:srgbClr val="FFFFFF"/>
              </a:solidFill>
            </a:endParaRPr>
          </a:p>
          <a:p>
            <a:pPr lvl="0">
              <a:lnSpc>
                <a:spcPct val="80000"/>
              </a:lnSpc>
              <a:buFont typeface="Wingdings"/>
              <a:buChar char="➢"/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FFFFFF"/>
                </a:solidFill>
              </a:rPr>
              <a:t>Except</a:t>
            </a:r>
            <a:endParaRPr sz="1600">
              <a:solidFill>
                <a:srgbClr val="FFFFFF"/>
              </a:solidFill>
            </a:endParaRPr>
          </a:p>
          <a:p>
            <a:pPr lvl="0">
              <a:lnSpc>
                <a:spcPct val="80000"/>
              </a:lnSpc>
              <a:buFont typeface="Wingdings"/>
              <a:buChar char="➢"/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FFFFFF"/>
                </a:solidFill>
              </a:rPr>
              <a:t>All</a:t>
            </a:r>
          </a:p>
        </p:txBody>
      </p:sp>
      <p:pic>
        <p:nvPicPr>
          <p:cNvPr id="108" name="image15.jpg" descr="21619945.thm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664351" y="2924519"/>
            <a:ext cx="2239007" cy="242317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 advClick="1">
    <p:push dir="l"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nodeType="clickEffect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nodeType="clickEffect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nodeType="clickEffect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nodeType="clickEffect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nodeType="clickEffect" presetClass="entr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8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08" grpId="2"/>
      <p:bldP build="p" bldLvl="1" animBg="1" rev="0" advAuto="0" spid="107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FBC01E"/>
                </a:solidFill>
              </a:rPr>
              <a:t>If you still have no idea….</a:t>
            </a:r>
          </a:p>
        </p:txBody>
      </p:sp>
      <p:sp>
        <p:nvSpPr>
          <p:cNvPr id="111" name="Shape 111"/>
          <p:cNvSpPr/>
          <p:nvPr>
            <p:ph type="body" idx="1"/>
          </p:nvPr>
        </p:nvSpPr>
        <p:spPr>
          <a:xfrm>
            <a:off x="549275" y="1600200"/>
            <a:ext cx="8042276" cy="4343401"/>
          </a:xfrm>
          <a:prstGeom prst="rect">
            <a:avLst/>
          </a:prstGeom>
        </p:spPr>
        <p:txBody>
          <a:bodyPr/>
          <a:lstStyle/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Statistically speaking…</a:t>
            </a:r>
            <a:endParaRPr sz="2400">
              <a:solidFill>
                <a:srgbClr val="FFFFFF"/>
              </a:solidFill>
            </a:endParaRPr>
          </a:p>
          <a:p>
            <a:pPr lvl="0">
              <a:buFont typeface="Wingdings"/>
              <a:buChar char="➢"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Options B and C are more often correct than A or D.</a:t>
            </a:r>
            <a:endParaRPr sz="2400">
              <a:solidFill>
                <a:srgbClr val="FFFFFF"/>
              </a:solidFill>
            </a:endParaRPr>
          </a:p>
          <a:p>
            <a:pPr lvl="0">
              <a:buFont typeface="Wingdings"/>
              <a:buChar char="➢"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Longer answers are more often correct than shorter answers.</a:t>
            </a:r>
            <a:endParaRPr sz="2400">
              <a:solidFill>
                <a:srgbClr val="FFFFFF"/>
              </a:solidFill>
            </a:endParaRPr>
          </a:p>
          <a:p>
            <a:pPr lvl="0">
              <a:buFont typeface="Wingdings"/>
              <a:buChar char="➢"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Your first choice or instinct is usually your best bet.</a:t>
            </a:r>
          </a:p>
        </p:txBody>
      </p:sp>
      <p:pic>
        <p:nvPicPr>
          <p:cNvPr id="112" name="image16.jpg" descr="16175056.thm.gi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080109" y="4411848"/>
            <a:ext cx="2511442" cy="223296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 advClick="1">
    <p:push dir="l"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nodeType="clickEffect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presetClass="entr" presetSubtype="8" presetID="17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11" grpId="1"/>
      <p:bldP build="whole" bldLvl="1" animBg="1" rev="0" advAuto="0" spid="112" grpId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FBC01E"/>
                </a:solidFill>
              </a:rPr>
              <a:t>Caution…</a:t>
            </a:r>
          </a:p>
        </p:txBody>
      </p:sp>
      <p:sp>
        <p:nvSpPr>
          <p:cNvPr id="115" name="Shape 115"/>
          <p:cNvSpPr/>
          <p:nvPr>
            <p:ph type="body" idx="1"/>
          </p:nvPr>
        </p:nvSpPr>
        <p:spPr>
          <a:xfrm>
            <a:off x="549275" y="1600200"/>
            <a:ext cx="8042276" cy="4343401"/>
          </a:xfrm>
          <a:prstGeom prst="rect">
            <a:avLst/>
          </a:prstGeom>
        </p:spPr>
        <p:txBody>
          <a:bodyPr/>
          <a:lstStyle>
            <a:lvl1pPr marL="0" indent="0">
              <a:buSzTx/>
              <a:buNone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NEVER leave an answer blank.  It’s a sure way to lower your score.  </a:t>
            </a:r>
          </a:p>
        </p:txBody>
      </p:sp>
      <p:pic>
        <p:nvPicPr>
          <p:cNvPr id="116" name="image17.jpg" descr="21185502.thm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458762" y="3943922"/>
            <a:ext cx="2021790" cy="218224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 advClick="1">
    <p:push dir="l"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32" presetID="2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15" grpId="1"/>
      <p:bldP build="whole" bldLvl="1" animBg="1" rev="0" advAuto="0" spid="116" grpId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FBC01E"/>
                </a:solidFill>
              </a:rPr>
              <a:t>Before you finish…</a:t>
            </a:r>
          </a:p>
        </p:txBody>
      </p:sp>
      <p:sp>
        <p:nvSpPr>
          <p:cNvPr id="119" name="Shape 119"/>
          <p:cNvSpPr/>
          <p:nvPr>
            <p:ph type="body" idx="1"/>
          </p:nvPr>
        </p:nvSpPr>
        <p:spPr>
          <a:xfrm>
            <a:off x="549275" y="1600199"/>
            <a:ext cx="8042276" cy="4633207"/>
          </a:xfrm>
          <a:prstGeom prst="rect">
            <a:avLst/>
          </a:prstGeom>
        </p:spPr>
        <p:txBody>
          <a:bodyPr/>
          <a:lstStyle/>
          <a:p>
            <a:pPr lvl="0">
              <a:buFont typeface="Wingdings"/>
              <a:buChar char="➢"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Fill in bubbles fully, write neatly, and erase any stray marks or smudges.  </a:t>
            </a:r>
            <a:endParaRPr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buFont typeface="Wingdings"/>
              <a:buChar char="➢"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Double-check the test number in your test booklet against the answer sheet, ensuring you have bubbled in the correct place.</a:t>
            </a:r>
            <a:endParaRPr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buFont typeface="Wingdings"/>
              <a:buChar char="➢"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Make sure you have answered every question.  </a:t>
            </a:r>
          </a:p>
        </p:txBody>
      </p:sp>
      <p:pic>
        <p:nvPicPr>
          <p:cNvPr id="120" name="image18.jpg" descr="21362920.thm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765465" y="4648220"/>
            <a:ext cx="1625601" cy="190270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 advClick="1">
    <p:push dir="l"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nodeType="clickEffect" presetClass="entr" presetSubtype="9" presetID="15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20" grpId="2"/>
      <p:bldP build="p" bldLvl="1" animBg="1" rev="0" advAuto="0" spid="119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FBC01E"/>
                </a:solidFill>
              </a:rPr>
              <a:t>Why do your best???</a:t>
            </a:r>
          </a:p>
        </p:txBody>
      </p:sp>
      <p:sp>
        <p:nvSpPr>
          <p:cNvPr id="123" name="Shape 123"/>
          <p:cNvSpPr/>
          <p:nvPr>
            <p:ph type="body" idx="1"/>
          </p:nvPr>
        </p:nvSpPr>
        <p:spPr>
          <a:xfrm>
            <a:off x="550862" y="1574800"/>
            <a:ext cx="8042276" cy="4343401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90000"/>
              </a:lnSpc>
              <a:buFont typeface="Wingdings"/>
              <a:buChar char="➢"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 </a:t>
            </a:r>
            <a:endParaRPr sz="2400">
              <a:solidFill>
                <a:srgbClr val="FFFFFF"/>
              </a:solidFill>
            </a:endParaRPr>
          </a:p>
          <a:p>
            <a:pPr lvl="0">
              <a:lnSpc>
                <a:spcPct val="90000"/>
              </a:lnSpc>
              <a:buFont typeface="Wingdings"/>
              <a:buChar char="➢"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The test is good practice for college entrance exams.  </a:t>
            </a:r>
            <a:endParaRPr sz="2400">
              <a:solidFill>
                <a:srgbClr val="FFFFFF"/>
              </a:solidFill>
            </a:endParaRPr>
          </a:p>
          <a:p>
            <a:pPr lvl="0">
              <a:lnSpc>
                <a:spcPct val="90000"/>
              </a:lnSpc>
              <a:buFont typeface="Wingdings"/>
              <a:buChar char="➢"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It’s your future.</a:t>
            </a:r>
            <a:endParaRPr sz="2400">
              <a:solidFill>
                <a:srgbClr val="FFFFFF"/>
              </a:solidFill>
            </a:endParaRPr>
          </a:p>
          <a:p>
            <a:pPr lvl="0">
              <a:lnSpc>
                <a:spcPct val="90000"/>
              </a:lnSpc>
              <a:buFont typeface="Wingdings"/>
              <a:buChar char="➢"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It’s a chance to show off your smarts.</a:t>
            </a:r>
            <a:endParaRPr sz="2400">
              <a:solidFill>
                <a:srgbClr val="FFFFFF"/>
              </a:solidFill>
            </a:endParaRPr>
          </a:p>
          <a:p>
            <a:pPr lvl="0">
              <a:lnSpc>
                <a:spcPct val="90000"/>
              </a:lnSpc>
              <a:buFont typeface="Wingdings"/>
              <a:buChar char="➢"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You can do it!!!</a:t>
            </a:r>
          </a:p>
        </p:txBody>
      </p:sp>
      <p:pic>
        <p:nvPicPr>
          <p:cNvPr id="124" name="image19.jpg" descr="2059860.thm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715966" y="4411846"/>
            <a:ext cx="2042675" cy="222263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 advClick="1">
    <p:push dir="l"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nodeType="clickEffect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nodeType="clickEffect" presetClass="entr" presetSubtype="0" presetID="15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23" grpId="1"/>
      <p:bldP build="whole" bldLvl="1" animBg="1" rev="0" advAuto="0" spid="124" grpId="2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FBC01E"/>
                </a:solidFill>
              </a:rPr>
              <a:t>Test Taking Terms</a:t>
            </a:r>
          </a:p>
        </p:txBody>
      </p:sp>
      <p:sp>
        <p:nvSpPr>
          <p:cNvPr id="127" name="Shape 127"/>
          <p:cNvSpPr/>
          <p:nvPr>
            <p:ph type="body" idx="1"/>
          </p:nvPr>
        </p:nvSpPr>
        <p:spPr>
          <a:xfrm>
            <a:off x="549275" y="1600200"/>
            <a:ext cx="8042276" cy="4343401"/>
          </a:xfrm>
          <a:prstGeom prst="rect">
            <a:avLst/>
          </a:prstGeom>
        </p:spPr>
        <p:txBody>
          <a:bodyPr/>
          <a:lstStyle/>
          <a:p>
            <a:pPr lvl="0" marL="0" indent="0">
              <a:lnSpc>
                <a:spcPct val="90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FFFFFF"/>
                </a:solidFill>
              </a:rPr>
              <a:t>Know these terms so that you can be a test-taking pro!!</a:t>
            </a:r>
            <a:endParaRPr sz="2200">
              <a:solidFill>
                <a:srgbClr val="FFFFFF"/>
              </a:solidFill>
            </a:endParaRPr>
          </a:p>
          <a:p>
            <a:pPr lvl="0" marL="0" indent="0" algn="ctr">
              <a:lnSpc>
                <a:spcPct val="90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endParaRPr sz="2200">
              <a:solidFill>
                <a:srgbClr val="FFFFFF"/>
              </a:solidFill>
            </a:endParaRPr>
          </a:p>
          <a:p>
            <a:pPr lvl="0" marL="0" indent="0" algn="ctr">
              <a:lnSpc>
                <a:spcPct val="90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endParaRPr sz="2200">
              <a:solidFill>
                <a:srgbClr val="FFFFFF"/>
              </a:solidFill>
            </a:endParaRPr>
          </a:p>
          <a:p>
            <a:pPr lvl="0" marL="0" indent="0" algn="ctr">
              <a:lnSpc>
                <a:spcPct val="90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endParaRPr sz="2200">
              <a:solidFill>
                <a:srgbClr val="FFFFFF"/>
              </a:solidFill>
            </a:endParaRPr>
          </a:p>
          <a:p>
            <a:pPr lvl="0" marL="0" indent="0" algn="ctr">
              <a:lnSpc>
                <a:spcPct val="90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endParaRPr sz="2200">
              <a:solidFill>
                <a:srgbClr val="FFFFFF"/>
              </a:solidFill>
            </a:endParaRPr>
          </a:p>
          <a:p>
            <a:pPr lvl="0" marL="0" indent="0" algn="ctr">
              <a:lnSpc>
                <a:spcPct val="90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endParaRPr sz="2200">
              <a:solidFill>
                <a:srgbClr val="FFFFFF"/>
              </a:solidFill>
            </a:endParaRPr>
          </a:p>
          <a:p>
            <a:pPr lvl="0" marL="0" indent="0" algn="ctr">
              <a:lnSpc>
                <a:spcPct val="90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endParaRPr sz="2200">
              <a:solidFill>
                <a:srgbClr val="FFFFFF"/>
              </a:solidFill>
            </a:endParaRPr>
          </a:p>
          <a:p>
            <a:pPr lvl="0" marL="0" indent="0" algn="ctr">
              <a:lnSpc>
                <a:spcPct val="90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FFFFFF"/>
                </a:solidFill>
              </a:rPr>
              <a:t>(Test Taking Pro)</a:t>
            </a:r>
          </a:p>
        </p:txBody>
      </p:sp>
      <p:pic>
        <p:nvPicPr>
          <p:cNvPr id="128" name="image20.jpg" descr="21721729.thm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709398" y="2941231"/>
            <a:ext cx="1721027" cy="238975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 advClick="1">
    <p:push dir="l"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presetClass="entr" presetSubtype="0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nodeType="afterEffect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nodeType="afterEffect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nodeType="afterEffect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nodeType="afterEffect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nodeType="afterEffect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1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500"/>
                            </p:stCondLst>
                            <p:childTnLst>
                              <p:par>
                                <p:cTn id="44" nodeType="afterEffect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1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nodeType="clickEffect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1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28" grpId="2"/>
      <p:bldP build="p" bldLvl="1" animBg="1" rev="0" advAuto="0" spid="127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FBC01E"/>
                </a:solidFill>
              </a:rPr>
              <a:t>First - a POP QUIZ!!</a:t>
            </a:r>
          </a:p>
        </p:txBody>
      </p:sp>
      <p:sp>
        <p:nvSpPr>
          <p:cNvPr id="59" name="Shape 59"/>
          <p:cNvSpPr/>
          <p:nvPr>
            <p:ph type="body" idx="1"/>
          </p:nvPr>
        </p:nvSpPr>
        <p:spPr>
          <a:xfrm>
            <a:off x="549275" y="1600200"/>
            <a:ext cx="8042276" cy="4343401"/>
          </a:xfrm>
          <a:prstGeom prst="rect">
            <a:avLst/>
          </a:prstGeom>
        </p:spPr>
        <p:txBody>
          <a:bodyPr/>
          <a:lstStyle/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Multiple choice tests are __________</a:t>
            </a:r>
            <a:endParaRPr sz="2400">
              <a:solidFill>
                <a:srgbClr val="FFFFFF"/>
              </a:solidFill>
            </a:endParaRPr>
          </a:p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A)  necessary.  Everyone has to take them.  </a:t>
            </a:r>
            <a:endParaRPr sz="2400">
              <a:solidFill>
                <a:srgbClr val="FFFFFF"/>
              </a:solidFill>
            </a:endParaRPr>
          </a:p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B)  something I will take to get into college.</a:t>
            </a:r>
            <a:endParaRPr sz="2400">
              <a:solidFill>
                <a:srgbClr val="FFFFFF"/>
              </a:solidFill>
            </a:endParaRPr>
          </a:p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C)  something I can succeed at.</a:t>
            </a:r>
            <a:endParaRPr sz="2400">
              <a:solidFill>
                <a:srgbClr val="FFFFFF"/>
              </a:solidFill>
            </a:endParaRPr>
          </a:p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D)  all of the above.</a:t>
            </a:r>
            <a:endParaRPr sz="2400">
              <a:solidFill>
                <a:srgbClr val="FFFFFF"/>
              </a:solidFill>
            </a:endParaRPr>
          </a:p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endParaRPr sz="2400">
              <a:solidFill>
                <a:srgbClr val="FFFFFF"/>
              </a:solidFill>
            </a:endParaRPr>
          </a:p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Answer: D – All of the above</a:t>
            </a:r>
          </a:p>
        </p:txBody>
      </p:sp>
      <p:pic>
        <p:nvPicPr>
          <p:cNvPr id="60" name="image3.jpg" descr="37648015.thm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981822" y="3618096"/>
            <a:ext cx="2283193" cy="232550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 advClick="1">
    <p:push dir="l"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nodeType="afterEffect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nodeType="clickEffect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nodeType="clickEffect" presetClass="entr" presetSubtype="0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4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0" grpId="2"/>
      <p:bldP build="p" bldLvl="5" animBg="1" rev="0" advAuto="0" spid="59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FBC01E"/>
                </a:solidFill>
              </a:rPr>
              <a:t>Analyze</a:t>
            </a:r>
          </a:p>
        </p:txBody>
      </p:sp>
      <p:sp>
        <p:nvSpPr>
          <p:cNvPr id="131" name="Shape 131"/>
          <p:cNvSpPr/>
          <p:nvPr>
            <p:ph type="body" idx="1"/>
          </p:nvPr>
        </p:nvSpPr>
        <p:spPr>
          <a:xfrm>
            <a:off x="549275" y="1600200"/>
            <a:ext cx="8042276" cy="4343401"/>
          </a:xfrm>
          <a:prstGeom prst="rect">
            <a:avLst/>
          </a:prstGeom>
        </p:spPr>
        <p:txBody>
          <a:bodyPr/>
          <a:lstStyle>
            <a:lvl1pPr marL="0" indent="68263">
              <a:buSzTx/>
              <a:buNone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Definition: To break into separate parts.  To discuss, examine, or interpret each part.  </a:t>
            </a:r>
          </a:p>
        </p:txBody>
      </p:sp>
      <p:pic>
        <p:nvPicPr>
          <p:cNvPr id="132" name="image21.jpg" descr="21056537.thm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58508" y="3141770"/>
            <a:ext cx="2305843" cy="243988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 advClick="1">
    <p:push dir="l"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9" presetID="15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8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2" grpId="2"/>
      <p:bldP build="whole" bldLvl="1" animBg="1" rev="0" advAuto="0" spid="131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FBC01E"/>
                </a:solidFill>
              </a:rPr>
              <a:t>Compare</a:t>
            </a:r>
          </a:p>
        </p:txBody>
      </p:sp>
      <p:sp>
        <p:nvSpPr>
          <p:cNvPr id="135" name="Shape 135"/>
          <p:cNvSpPr/>
          <p:nvPr>
            <p:ph type="body" idx="1"/>
          </p:nvPr>
        </p:nvSpPr>
        <p:spPr>
          <a:xfrm>
            <a:off x="549275" y="1600200"/>
            <a:ext cx="8042276" cy="4343401"/>
          </a:xfrm>
          <a:prstGeom prst="rect">
            <a:avLst/>
          </a:prstGeom>
        </p:spPr>
        <p:txBody>
          <a:bodyPr/>
          <a:lstStyle/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To liken or equate by identifying similarities between two or more things.  </a:t>
            </a:r>
            <a:endParaRPr sz="2400">
              <a:solidFill>
                <a:srgbClr val="FFFFFF"/>
              </a:solidFill>
            </a:endParaRPr>
          </a:p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(Note: the opposite is contrast).</a:t>
            </a:r>
          </a:p>
        </p:txBody>
      </p:sp>
      <p:pic>
        <p:nvPicPr>
          <p:cNvPr id="136" name="image22.jpg" descr="20813992.thm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91418" y="3649181"/>
            <a:ext cx="2740277" cy="263436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 advClick="1">
    <p:push dir="l"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presetClass="entr" presetSubtype="9" presetID="15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35" grpId="1"/>
      <p:bldP build="whole" bldLvl="1" animBg="1" rev="0" advAuto="0" spid="136" grpId="2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/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FBC01E"/>
                </a:solidFill>
              </a:rPr>
              <a:t>Contrast</a:t>
            </a:r>
          </a:p>
        </p:txBody>
      </p:sp>
      <p:sp>
        <p:nvSpPr>
          <p:cNvPr id="139" name="Shape 139"/>
          <p:cNvSpPr/>
          <p:nvPr>
            <p:ph type="body" idx="1"/>
          </p:nvPr>
        </p:nvSpPr>
        <p:spPr>
          <a:xfrm>
            <a:off x="549275" y="1600200"/>
            <a:ext cx="8042276" cy="4343401"/>
          </a:xfrm>
          <a:prstGeom prst="rect">
            <a:avLst/>
          </a:prstGeom>
        </p:spPr>
        <p:txBody>
          <a:bodyPr/>
          <a:lstStyle/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To emphasize differences or conflicting characteristics.  </a:t>
            </a:r>
            <a:endParaRPr sz="2400">
              <a:solidFill>
                <a:srgbClr val="FFFFFF"/>
              </a:solidFill>
            </a:endParaRPr>
          </a:p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(Note: the opposite is compare).  </a:t>
            </a:r>
          </a:p>
        </p:txBody>
      </p:sp>
      <p:pic>
        <p:nvPicPr>
          <p:cNvPr id="140" name="image23.jpg" descr="15273223.thm.gi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24581" y="3476001"/>
            <a:ext cx="2873950" cy="233961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 advClick="1">
    <p:push dir="l"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presetClass="entr" presetSubtype="8" presetID="17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39" grpId="1"/>
      <p:bldP build="whole" bldLvl="1" animBg="1" rev="0" advAuto="0" spid="140" grpId="2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FBC01E"/>
                </a:solidFill>
              </a:rPr>
              <a:t>Criticize</a:t>
            </a:r>
          </a:p>
        </p:txBody>
      </p:sp>
      <p:sp>
        <p:nvSpPr>
          <p:cNvPr id="143" name="Shape 143"/>
          <p:cNvSpPr/>
          <p:nvPr>
            <p:ph type="body" idx="1"/>
          </p:nvPr>
        </p:nvSpPr>
        <p:spPr>
          <a:xfrm>
            <a:off x="549275" y="1600200"/>
            <a:ext cx="8042276" cy="4343401"/>
          </a:xfrm>
          <a:prstGeom prst="rect">
            <a:avLst/>
          </a:prstGeom>
        </p:spPr>
        <p:txBody>
          <a:bodyPr/>
          <a:lstStyle>
            <a:lvl1pPr marL="0" indent="0">
              <a:buSzTx/>
              <a:buNone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To make judgments or evaluate comparative worth.  </a:t>
            </a:r>
          </a:p>
        </p:txBody>
      </p:sp>
      <p:pic>
        <p:nvPicPr>
          <p:cNvPr id="144" name="image24.jpg" descr="21925570.thm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475489" y="3108349"/>
            <a:ext cx="2231977" cy="218826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 advClick="1">
    <p:push dir="l"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10" presetID="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13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3" grpId="1"/>
      <p:bldP build="whole" bldLvl="1" animBg="1" rev="0" advAuto="0" spid="144" grpId="2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/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FBC01E"/>
                </a:solidFill>
              </a:rPr>
              <a:t>Define</a:t>
            </a:r>
          </a:p>
        </p:txBody>
      </p:sp>
      <p:sp>
        <p:nvSpPr>
          <p:cNvPr id="147" name="Shape 147"/>
          <p:cNvSpPr/>
          <p:nvPr>
            <p:ph type="body" idx="1"/>
          </p:nvPr>
        </p:nvSpPr>
        <p:spPr>
          <a:xfrm>
            <a:off x="549275" y="1600200"/>
            <a:ext cx="8042276" cy="4343401"/>
          </a:xfrm>
          <a:prstGeom prst="rect">
            <a:avLst/>
          </a:prstGeom>
        </p:spPr>
        <p:txBody>
          <a:bodyPr/>
          <a:lstStyle>
            <a:lvl1pPr marL="0" indent="0">
              <a:buSzTx/>
              <a:buNone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To give meaning or describe the nature of.  </a:t>
            </a:r>
          </a:p>
        </p:txBody>
      </p:sp>
      <p:pic>
        <p:nvPicPr>
          <p:cNvPr id="148" name="image25.jpg" descr="20465695.thm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742816" y="3225327"/>
            <a:ext cx="1670900" cy="243988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 advClick="1">
    <p:push dir="l"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32" presetID="2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8" grpId="2"/>
      <p:bldP build="whole" bldLvl="1" animBg="1" rev="0" advAuto="0" spid="147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FBC01E"/>
                </a:solidFill>
              </a:rPr>
              <a:t>Describe</a:t>
            </a:r>
          </a:p>
        </p:txBody>
      </p:sp>
      <p:sp>
        <p:nvSpPr>
          <p:cNvPr id="151" name="Shape 151"/>
          <p:cNvSpPr/>
          <p:nvPr>
            <p:ph type="body" idx="1"/>
          </p:nvPr>
        </p:nvSpPr>
        <p:spPr>
          <a:xfrm>
            <a:off x="549275" y="1600200"/>
            <a:ext cx="8042276" cy="4343401"/>
          </a:xfrm>
          <a:prstGeom prst="rect">
            <a:avLst/>
          </a:prstGeom>
        </p:spPr>
        <p:txBody>
          <a:bodyPr/>
          <a:lstStyle>
            <a:lvl1pPr marL="0" indent="0">
              <a:buSzTx/>
              <a:buNone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To give a detailed account by listing characteristics, qualities, and attributes.  </a:t>
            </a:r>
          </a:p>
        </p:txBody>
      </p:sp>
      <p:pic>
        <p:nvPicPr>
          <p:cNvPr id="152" name="image26.jpg" descr="21609354.thm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08382" y="3516819"/>
            <a:ext cx="2439514" cy="263302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 advClick="1">
    <p:push dir="l"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0" presetID="15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2" grpId="2"/>
      <p:bldP build="whole" bldLvl="1" animBg="1" rev="0" advAuto="0" spid="151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/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FBC01E"/>
                </a:solidFill>
              </a:rPr>
              <a:t>Discuss</a:t>
            </a:r>
          </a:p>
        </p:txBody>
      </p:sp>
      <p:sp>
        <p:nvSpPr>
          <p:cNvPr id="155" name="Shape 155"/>
          <p:cNvSpPr/>
          <p:nvPr>
            <p:ph type="body" idx="1"/>
          </p:nvPr>
        </p:nvSpPr>
        <p:spPr>
          <a:xfrm>
            <a:off x="549275" y="1600200"/>
            <a:ext cx="8042276" cy="4343401"/>
          </a:xfrm>
          <a:prstGeom prst="rect">
            <a:avLst/>
          </a:prstGeom>
        </p:spPr>
        <p:txBody>
          <a:bodyPr/>
          <a:lstStyle>
            <a:lvl1pPr marL="0" indent="0">
              <a:buSzTx/>
              <a:buNone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To compare or contrast, taking into account different views or opinions.  </a:t>
            </a:r>
          </a:p>
        </p:txBody>
      </p:sp>
      <p:pic>
        <p:nvPicPr>
          <p:cNvPr id="156" name="image27.jpg" descr="answer-girl-color.gi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442053" y="3347013"/>
            <a:ext cx="2100215" cy="259658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 advClick="1">
    <p:push dir="l"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0" presetID="15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6" grpId="2"/>
      <p:bldP build="whole" bldLvl="1" animBg="1" rev="0" advAuto="0" spid="155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/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FBC01E"/>
                </a:solidFill>
              </a:rPr>
              <a:t>Evaluate</a:t>
            </a:r>
          </a:p>
        </p:txBody>
      </p:sp>
      <p:sp>
        <p:nvSpPr>
          <p:cNvPr id="159" name="Shape 159"/>
          <p:cNvSpPr/>
          <p:nvPr>
            <p:ph type="body" idx="1"/>
          </p:nvPr>
        </p:nvSpPr>
        <p:spPr>
          <a:xfrm>
            <a:off x="549275" y="1600200"/>
            <a:ext cx="8042276" cy="4343401"/>
          </a:xfrm>
          <a:prstGeom prst="rect">
            <a:avLst/>
          </a:prstGeom>
        </p:spPr>
        <p:txBody>
          <a:bodyPr/>
          <a:lstStyle>
            <a:lvl1pPr marL="0" indent="0">
              <a:buSzTx/>
              <a:buNone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To judge the worth of something while using supporting facts and evidence.  </a:t>
            </a:r>
          </a:p>
        </p:txBody>
      </p:sp>
      <p:pic>
        <p:nvPicPr>
          <p:cNvPr id="160" name="image28.jpg" descr="25850013.thm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74710" y="3800250"/>
            <a:ext cx="3024330" cy="232591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 advClick="1">
    <p:push dir="l"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12" presetID="15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0" grpId="2"/>
      <p:bldP build="whole" bldLvl="1" animBg="1" rev="0" advAuto="0" spid="159" grpId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/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FBC01E"/>
                </a:solidFill>
              </a:rPr>
              <a:t>Illustrate</a:t>
            </a:r>
          </a:p>
        </p:txBody>
      </p:sp>
      <p:sp>
        <p:nvSpPr>
          <p:cNvPr id="163" name="Shape 163"/>
          <p:cNvSpPr/>
          <p:nvPr>
            <p:ph type="body" idx="1"/>
          </p:nvPr>
        </p:nvSpPr>
        <p:spPr>
          <a:xfrm>
            <a:off x="549275" y="1600200"/>
            <a:ext cx="8042276" cy="4343401"/>
          </a:xfrm>
          <a:prstGeom prst="rect">
            <a:avLst/>
          </a:prstGeom>
        </p:spPr>
        <p:txBody>
          <a:bodyPr/>
          <a:lstStyle>
            <a:lvl1pPr marL="0" indent="0">
              <a:buSzTx/>
              <a:buNone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To give concrete examples.  To explain using facts, evidence, and comparisons.  </a:t>
            </a:r>
          </a:p>
        </p:txBody>
      </p:sp>
      <p:pic>
        <p:nvPicPr>
          <p:cNvPr id="164" name="image29.jpg" descr="20933089.thm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742816" y="3659828"/>
            <a:ext cx="1837991" cy="197196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 advClick="1">
    <p:push dir="l"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0" presetID="15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3" grpId="1"/>
      <p:bldP build="whole" bldLvl="1" animBg="1" rev="0" advAuto="0" spid="164" grpId="2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/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FBC01E"/>
                </a:solidFill>
              </a:rPr>
              <a:t>Interpret</a:t>
            </a:r>
          </a:p>
        </p:txBody>
      </p:sp>
      <p:sp>
        <p:nvSpPr>
          <p:cNvPr id="167" name="Shape 167"/>
          <p:cNvSpPr/>
          <p:nvPr>
            <p:ph type="body" idx="1"/>
          </p:nvPr>
        </p:nvSpPr>
        <p:spPr>
          <a:xfrm>
            <a:off x="549275" y="1600200"/>
            <a:ext cx="8042276" cy="4343401"/>
          </a:xfrm>
          <a:prstGeom prst="rect">
            <a:avLst/>
          </a:prstGeom>
        </p:spPr>
        <p:txBody>
          <a:bodyPr/>
          <a:lstStyle>
            <a:lvl1pPr marL="0" indent="0">
              <a:buSzTx/>
              <a:buNone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To clarify or explain the meaning of something using examples and evidence.  </a:t>
            </a:r>
          </a:p>
        </p:txBody>
      </p:sp>
      <p:pic>
        <p:nvPicPr>
          <p:cNvPr id="168" name="image30.png" descr="big_bookworm_color.gi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622457" y="3364677"/>
            <a:ext cx="2301239" cy="276148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 advClick="1">
    <p:push dir="l"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32" presetID="2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7" grpId="1"/>
      <p:bldP build="whole" bldLvl="1" animBg="1" rev="0" advAuto="0" spid="168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FBC01E"/>
                </a:solidFill>
              </a:rPr>
              <a:t>The Night Before Testing…</a:t>
            </a:r>
          </a:p>
        </p:txBody>
      </p:sp>
      <p:sp>
        <p:nvSpPr>
          <p:cNvPr id="63" name="Shape 63"/>
          <p:cNvSpPr/>
          <p:nvPr>
            <p:ph type="body" idx="1"/>
          </p:nvPr>
        </p:nvSpPr>
        <p:spPr>
          <a:xfrm>
            <a:off x="549275" y="1600200"/>
            <a:ext cx="8042276" cy="4343401"/>
          </a:xfrm>
          <a:prstGeom prst="rect">
            <a:avLst/>
          </a:prstGeom>
        </p:spPr>
        <p:txBody>
          <a:bodyPr/>
          <a:lstStyle/>
          <a:p>
            <a:pPr lvl="0">
              <a:buFont typeface="Wingdings"/>
              <a:buChar char="➢"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Go to bed on time or a little early.</a:t>
            </a:r>
            <a:endParaRPr sz="2400">
              <a:solidFill>
                <a:srgbClr val="FFFFFF"/>
              </a:solidFill>
            </a:endParaRPr>
          </a:p>
          <a:p>
            <a:pPr lvl="0">
              <a:buFont typeface="Wingdings"/>
              <a:buChar char="➢"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Relax.  </a:t>
            </a:r>
            <a:endParaRPr sz="2400">
              <a:solidFill>
                <a:srgbClr val="FFFFFF"/>
              </a:solidFill>
            </a:endParaRPr>
          </a:p>
          <a:p>
            <a:pPr lvl="0">
              <a:buFont typeface="Wingdings"/>
              <a:buChar char="➢"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Listen to soft music.  </a:t>
            </a:r>
            <a:endParaRPr sz="2400">
              <a:solidFill>
                <a:srgbClr val="FFFFFF"/>
              </a:solidFill>
            </a:endParaRPr>
          </a:p>
          <a:p>
            <a:pPr lvl="0">
              <a:buFont typeface="Wingdings"/>
              <a:buChar char="➢"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Plan out your day ahead of time.</a:t>
            </a:r>
            <a:endParaRPr sz="2400">
              <a:solidFill>
                <a:srgbClr val="FFFFFF"/>
              </a:solidFill>
            </a:endParaRPr>
          </a:p>
          <a:p>
            <a:pPr lvl="0">
              <a:buFont typeface="Wingdings"/>
              <a:buChar char="➢"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Avoid drama.   </a:t>
            </a:r>
            <a:endParaRPr sz="2400">
              <a:solidFill>
                <a:srgbClr val="FFFFFF"/>
              </a:solidFill>
            </a:endParaRPr>
          </a:p>
          <a:p>
            <a:pPr lvl="0">
              <a:buSzTx/>
              <a:buNone/>
              <a:defRPr sz="1800">
                <a:solidFill>
                  <a:srgbClr val="000000"/>
                </a:solidFill>
              </a:defRPr>
            </a:pPr>
            <a:endParaRPr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      (You don’t want this to be you…)</a:t>
            </a:r>
          </a:p>
        </p:txBody>
      </p:sp>
      <p:pic>
        <p:nvPicPr>
          <p:cNvPr id="64" name="image4.jpg" descr="21609298.thm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99293" y="3559559"/>
            <a:ext cx="2292258" cy="238404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 advClick="1">
    <p:push dir="l"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nodeType="clickEffect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nodeType="afterEffect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nodeType="clickEffect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nodeType="clickEffect" presetClass="entr" presetSubtype="10" presetID="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5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4" grpId="2"/>
      <p:bldP build="p" bldLvl="1" animBg="1" rev="0" advAuto="0" spid="63" grpId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/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FBC01E"/>
                </a:solidFill>
              </a:rPr>
              <a:t>Outline</a:t>
            </a:r>
          </a:p>
        </p:txBody>
      </p:sp>
      <p:sp>
        <p:nvSpPr>
          <p:cNvPr id="171" name="Shape 171"/>
          <p:cNvSpPr/>
          <p:nvPr>
            <p:ph type="body" idx="1"/>
          </p:nvPr>
        </p:nvSpPr>
        <p:spPr>
          <a:xfrm>
            <a:off x="549275" y="1600200"/>
            <a:ext cx="8042276" cy="4343401"/>
          </a:xfrm>
          <a:prstGeom prst="rect">
            <a:avLst/>
          </a:prstGeom>
        </p:spPr>
        <p:txBody>
          <a:bodyPr/>
          <a:lstStyle>
            <a:lvl1pPr marL="0" indent="0">
              <a:buSzTx/>
              <a:buNone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To briefly describe or summarize main ideas, characteristics, or events.   </a:t>
            </a:r>
          </a:p>
        </p:txBody>
      </p:sp>
      <p:pic>
        <p:nvPicPr>
          <p:cNvPr id="172" name="image31.jpg" descr="22003152.thm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876488" y="3242040"/>
            <a:ext cx="1837991" cy="270156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 advClick="1">
    <p:push dir="l"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0" presetID="15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72" grpId="2"/>
      <p:bldP build="whole" bldLvl="1" animBg="1" rev="0" advAuto="0" spid="171" grpId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/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FBC01E"/>
                </a:solidFill>
              </a:rPr>
              <a:t>Persuade</a:t>
            </a:r>
          </a:p>
        </p:txBody>
      </p:sp>
      <p:sp>
        <p:nvSpPr>
          <p:cNvPr id="175" name="Shape 175"/>
          <p:cNvSpPr/>
          <p:nvPr>
            <p:ph type="body" idx="1"/>
          </p:nvPr>
        </p:nvSpPr>
        <p:spPr>
          <a:xfrm>
            <a:off x="549275" y="1600200"/>
            <a:ext cx="8042276" cy="4343401"/>
          </a:xfrm>
          <a:prstGeom prst="rect">
            <a:avLst/>
          </a:prstGeom>
        </p:spPr>
        <p:txBody>
          <a:bodyPr/>
          <a:lstStyle>
            <a:lvl1pPr marL="0" indent="0">
              <a:buSzTx/>
              <a:buNone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To convince someone through reason and logical argument.  </a:t>
            </a:r>
          </a:p>
        </p:txBody>
      </p:sp>
      <p:pic>
        <p:nvPicPr>
          <p:cNvPr id="176" name="image32.jpg" descr="20955977.thm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75218" y="3108349"/>
            <a:ext cx="2590826" cy="210881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 advClick="1">
    <p:push dir="l"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0" presetID="15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75" grpId="1"/>
      <p:bldP build="whole" bldLvl="1" animBg="1" rev="0" advAuto="0" spid="176" grpId="2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/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FBC01E"/>
                </a:solidFill>
              </a:rPr>
              <a:t>Prove</a:t>
            </a:r>
          </a:p>
        </p:txBody>
      </p:sp>
      <p:sp>
        <p:nvSpPr>
          <p:cNvPr id="179" name="Shape 179"/>
          <p:cNvSpPr/>
          <p:nvPr>
            <p:ph type="body" idx="1"/>
          </p:nvPr>
        </p:nvSpPr>
        <p:spPr>
          <a:xfrm>
            <a:off x="549275" y="1600200"/>
            <a:ext cx="8042276" cy="4343401"/>
          </a:xfrm>
          <a:prstGeom prst="rect">
            <a:avLst/>
          </a:prstGeom>
        </p:spPr>
        <p:txBody>
          <a:bodyPr/>
          <a:lstStyle>
            <a:lvl1pPr marL="0" indent="0">
              <a:buSzTx/>
              <a:buNone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To demonstrate the truth by supporting with facts, evidence, and expert testimony.  </a:t>
            </a:r>
          </a:p>
        </p:txBody>
      </p:sp>
      <p:pic>
        <p:nvPicPr>
          <p:cNvPr id="180" name="image33.jpg" descr="TN_18-11-10-S_07A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726107" y="3709963"/>
            <a:ext cx="2122044" cy="268358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 advClick="1">
    <p:push dir="l"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9" presetID="15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80" grpId="2"/>
      <p:bldP build="whole" bldLvl="1" animBg="1" rev="0" advAuto="0" spid="179" grpId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/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FBC01E"/>
                </a:solidFill>
              </a:rPr>
              <a:t>State</a:t>
            </a:r>
          </a:p>
        </p:txBody>
      </p:sp>
      <p:sp>
        <p:nvSpPr>
          <p:cNvPr id="183" name="Shape 183"/>
          <p:cNvSpPr/>
          <p:nvPr>
            <p:ph type="body" idx="1"/>
          </p:nvPr>
        </p:nvSpPr>
        <p:spPr>
          <a:xfrm>
            <a:off x="549275" y="1600200"/>
            <a:ext cx="8042276" cy="4343401"/>
          </a:xfrm>
          <a:prstGeom prst="rect">
            <a:avLst/>
          </a:prstGeom>
        </p:spPr>
        <p:txBody>
          <a:bodyPr/>
          <a:lstStyle>
            <a:lvl1pPr marL="0" indent="0">
              <a:buSzTx/>
              <a:buNone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To explain precisely and/or to express clearly.  </a:t>
            </a:r>
          </a:p>
        </p:txBody>
      </p:sp>
      <p:pic>
        <p:nvPicPr>
          <p:cNvPr id="184" name="image34.jpg" descr="TN_proff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408636" y="3342309"/>
            <a:ext cx="2439206" cy="205265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 advClick="1">
    <p:push dir="l"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12" presetID="15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83" grpId="1"/>
      <p:bldP build="whole" bldLvl="1" animBg="1" rev="0" advAuto="0" spid="184" grpId="2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/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FBC01E"/>
                </a:solidFill>
              </a:rPr>
              <a:t>Summarize</a:t>
            </a:r>
          </a:p>
        </p:txBody>
      </p:sp>
      <p:sp>
        <p:nvSpPr>
          <p:cNvPr id="187" name="Shape 187"/>
          <p:cNvSpPr/>
          <p:nvPr>
            <p:ph type="body" idx="1"/>
          </p:nvPr>
        </p:nvSpPr>
        <p:spPr>
          <a:xfrm>
            <a:off x="549275" y="1600200"/>
            <a:ext cx="8042276" cy="4343401"/>
          </a:xfrm>
          <a:prstGeom prst="rect">
            <a:avLst/>
          </a:prstGeom>
        </p:spPr>
        <p:txBody>
          <a:bodyPr/>
          <a:lstStyle>
            <a:lvl1pPr marL="0" indent="0">
              <a:buSzTx/>
              <a:buNone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To give a brief condensed account that includes conclusions but few details.  </a:t>
            </a:r>
          </a:p>
        </p:txBody>
      </p:sp>
      <p:pic>
        <p:nvPicPr>
          <p:cNvPr id="188" name="image35.jpg" descr="20292403.thm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74710" y="3191904"/>
            <a:ext cx="2706858" cy="307492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 advClick="1">
    <p:push dir="l"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8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88" grpId="2"/>
      <p:bldP build="whole" bldLvl="1" animBg="1" rev="0" advAuto="0" spid="187" grpId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/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FBC01E"/>
                </a:solidFill>
              </a:rPr>
              <a:t>Remember to do your Best!!</a:t>
            </a:r>
          </a:p>
        </p:txBody>
      </p:sp>
      <p:sp>
        <p:nvSpPr>
          <p:cNvPr id="191" name="Shape 191"/>
          <p:cNvSpPr/>
          <p:nvPr>
            <p:ph type="body" idx="1"/>
          </p:nvPr>
        </p:nvSpPr>
        <p:spPr>
          <a:xfrm>
            <a:off x="549275" y="1600200"/>
            <a:ext cx="8042276" cy="4343401"/>
          </a:xfrm>
          <a:prstGeom prst="rect">
            <a:avLst/>
          </a:prstGeom>
        </p:spPr>
        <p:txBody>
          <a:bodyPr/>
          <a:lstStyle/>
          <a:p>
            <a:pPr lvl="0" marL="0" indent="0" algn="ctr">
              <a:buSzTx/>
              <a:buNone/>
            </a:pPr>
          </a:p>
        </p:txBody>
      </p:sp>
      <p:pic>
        <p:nvPicPr>
          <p:cNvPr id="192" name="image36.jpg" descr="20435539.thm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692688" y="3147835"/>
            <a:ext cx="2272426" cy="25675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 advClick="1">
    <p:push dir="l"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8" presetID="17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32" presetID="23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1" grpId="1"/>
      <p:bldP build="whole" bldLvl="1" animBg="1" rev="0" advAuto="0" spid="192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FBC01E"/>
                </a:solidFill>
              </a:rPr>
              <a:t>The Morning of Testing…</a:t>
            </a:r>
          </a:p>
        </p:txBody>
      </p:sp>
      <p:sp>
        <p:nvSpPr>
          <p:cNvPr id="67" name="Shape 67"/>
          <p:cNvSpPr/>
          <p:nvPr>
            <p:ph type="body" idx="1"/>
          </p:nvPr>
        </p:nvSpPr>
        <p:spPr>
          <a:xfrm>
            <a:off x="549275" y="1600200"/>
            <a:ext cx="8042276" cy="4343401"/>
          </a:xfrm>
          <a:prstGeom prst="rect">
            <a:avLst/>
          </a:prstGeom>
        </p:spPr>
        <p:txBody>
          <a:bodyPr/>
          <a:lstStyle/>
          <a:p>
            <a:pPr lvl="0">
              <a:buFont typeface="Wingdings"/>
              <a:buChar char="➢"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Eat a good breakfast.</a:t>
            </a:r>
            <a:endParaRPr sz="2400">
              <a:solidFill>
                <a:srgbClr val="FFFFFF"/>
              </a:solidFill>
            </a:endParaRPr>
          </a:p>
          <a:p>
            <a:pPr lvl="0">
              <a:buFont typeface="Wingdings"/>
              <a:buChar char="➢"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Wear comfortable clothes (layers are best).</a:t>
            </a:r>
            <a:endParaRPr sz="2400">
              <a:solidFill>
                <a:srgbClr val="FFFFFF"/>
              </a:solidFill>
            </a:endParaRPr>
          </a:p>
          <a:p>
            <a:pPr lvl="0">
              <a:buFont typeface="Wingdings"/>
              <a:buChar char="➢"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Take care of bathroom needs.  </a:t>
            </a:r>
            <a:endParaRPr sz="2400">
              <a:solidFill>
                <a:srgbClr val="FFFFFF"/>
              </a:solidFill>
            </a:endParaRPr>
          </a:p>
          <a:p>
            <a:pPr lvl="0">
              <a:buFont typeface="Wingdings"/>
              <a:buChar char="➢"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Take deep breaths.</a:t>
            </a:r>
            <a:endParaRPr sz="2400">
              <a:solidFill>
                <a:srgbClr val="FFFFFF"/>
              </a:solidFill>
            </a:endParaRPr>
          </a:p>
          <a:p>
            <a:pPr lvl="0">
              <a:buFont typeface="Wingdings"/>
              <a:buChar char="➢"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Sharpen your pencils.</a:t>
            </a:r>
            <a:endParaRPr sz="2400">
              <a:solidFill>
                <a:srgbClr val="FFFFFF"/>
              </a:solidFill>
            </a:endParaRPr>
          </a:p>
          <a:p>
            <a:pPr lvl="0">
              <a:buFont typeface="Wingdings"/>
              <a:buChar char="➢"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Think positive!  </a:t>
            </a:r>
          </a:p>
        </p:txBody>
      </p:sp>
      <p:pic>
        <p:nvPicPr>
          <p:cNvPr id="68" name="image5.jpg" descr="20070407.thm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536620" y="3659828"/>
            <a:ext cx="2734336" cy="246633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 advClick="1">
    <p:push dir="l"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nodeType="clickEffect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nodeType="clickEffect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nodeType="clickEffect" presetClass="entr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67" grpId="1"/>
      <p:bldP build="whole" bldLvl="1" animBg="1" rev="0" advAuto="0" spid="68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FBC01E"/>
                </a:solidFill>
              </a:rPr>
              <a:t>Beat Test Stress</a:t>
            </a:r>
          </a:p>
        </p:txBody>
      </p:sp>
      <p:sp>
        <p:nvSpPr>
          <p:cNvPr id="71" name="Shape 71"/>
          <p:cNvSpPr/>
          <p:nvPr>
            <p:ph type="body" idx="1"/>
          </p:nvPr>
        </p:nvSpPr>
        <p:spPr>
          <a:xfrm>
            <a:off x="549275" y="1600200"/>
            <a:ext cx="8042276" cy="4343401"/>
          </a:xfrm>
          <a:prstGeom prst="rect">
            <a:avLst/>
          </a:prstGeom>
        </p:spPr>
        <p:txBody>
          <a:bodyPr/>
          <a:lstStyle/>
          <a:p>
            <a:pPr lvl="0">
              <a:buFont typeface="Wingdings"/>
              <a:buChar char="➢"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Take deep slow breaths.</a:t>
            </a:r>
            <a:endParaRPr sz="2400">
              <a:solidFill>
                <a:srgbClr val="FFFFFF"/>
              </a:solidFill>
            </a:endParaRPr>
          </a:p>
          <a:p>
            <a:pPr lvl="0">
              <a:buFont typeface="Wingdings"/>
              <a:buChar char="➢"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Give yourself a pep talk.</a:t>
            </a:r>
            <a:endParaRPr sz="2400">
              <a:solidFill>
                <a:srgbClr val="FFFFFF"/>
              </a:solidFill>
            </a:endParaRPr>
          </a:p>
          <a:p>
            <a:pPr lvl="0">
              <a:buFont typeface="Wingdings"/>
              <a:buChar char="➢"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If your eyes hurt, close your eyes for a few seconds.  </a:t>
            </a:r>
            <a:endParaRPr sz="2400">
              <a:solidFill>
                <a:srgbClr val="FFFFFF"/>
              </a:solidFill>
            </a:endParaRPr>
          </a:p>
          <a:p>
            <a:pPr lvl="0">
              <a:buFont typeface="Wingdings"/>
              <a:buChar char="➢"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Stretch if you feel tight.</a:t>
            </a:r>
            <a:endParaRPr sz="2400">
              <a:solidFill>
                <a:srgbClr val="FFFFFF"/>
              </a:solidFill>
            </a:endParaRPr>
          </a:p>
          <a:p>
            <a:pPr lvl="0">
              <a:buFont typeface="Wingdings"/>
              <a:buChar char="➢"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Avoid the pencil death grip.</a:t>
            </a:r>
          </a:p>
        </p:txBody>
      </p:sp>
      <p:pic>
        <p:nvPicPr>
          <p:cNvPr id="72" name="image6.jpg" descr="21721505.thm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720419" y="3800955"/>
            <a:ext cx="2431665" cy="231547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 advClick="1">
    <p:push dir="l"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nodeType="clickEffect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nodeType="clickEffect" presetClass="entr" presetSubtype="0" presetID="15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71" grpId="1"/>
      <p:bldP build="whole" bldLvl="1" animBg="1" rev="0" advAuto="0" spid="72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FBC01E"/>
                </a:solidFill>
              </a:rPr>
              <a:t>Test Directions Tips</a:t>
            </a:r>
          </a:p>
        </p:txBody>
      </p:sp>
      <p:sp>
        <p:nvSpPr>
          <p:cNvPr id="75" name="Shape 75"/>
          <p:cNvSpPr/>
          <p:nvPr>
            <p:ph type="body" idx="1"/>
          </p:nvPr>
        </p:nvSpPr>
        <p:spPr>
          <a:xfrm>
            <a:off x="549275" y="1600200"/>
            <a:ext cx="8042276" cy="4343401"/>
          </a:xfrm>
          <a:prstGeom prst="rect">
            <a:avLst/>
          </a:prstGeom>
        </p:spPr>
        <p:txBody>
          <a:bodyPr/>
          <a:lstStyle/>
          <a:p>
            <a:pPr lvl="0">
              <a:buFont typeface="Wingdings"/>
              <a:buChar char="➢"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Read directions very carefully.</a:t>
            </a:r>
            <a:endParaRPr sz="2400">
              <a:solidFill>
                <a:srgbClr val="FFFFFF"/>
              </a:solidFill>
            </a:endParaRPr>
          </a:p>
          <a:p>
            <a:pPr lvl="0">
              <a:buFont typeface="Wingdings"/>
              <a:buChar char="➢"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Pay attention to key words.</a:t>
            </a:r>
            <a:endParaRPr sz="2400">
              <a:solidFill>
                <a:srgbClr val="FFFFFF"/>
              </a:solidFill>
            </a:endParaRPr>
          </a:p>
          <a:p>
            <a:pPr lvl="0">
              <a:buFont typeface="Wingdings"/>
              <a:buChar char="➢"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Do the practice questions in order to understand the format.</a:t>
            </a:r>
            <a:endParaRPr sz="2400">
              <a:solidFill>
                <a:srgbClr val="FFFFFF"/>
              </a:solidFill>
            </a:endParaRPr>
          </a:p>
          <a:p>
            <a:pPr lvl="0">
              <a:buFont typeface="Wingdings"/>
              <a:buChar char="➢"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Listen to your teacher.</a:t>
            </a:r>
          </a:p>
        </p:txBody>
      </p:sp>
      <p:pic>
        <p:nvPicPr>
          <p:cNvPr id="76" name="image7.jpg" descr="21208015.thm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00053" y="3693250"/>
            <a:ext cx="2086746" cy="268843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 advClick="1">
    <p:push dir="l"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nodeType="clickEffect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presetClass="entr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8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75" grpId="1"/>
      <p:bldP build="whole" bldLvl="1" animBg="1" rev="0" advAuto="0" spid="76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FBC01E"/>
                </a:solidFill>
              </a:rPr>
              <a:t>And Now for Test Strategies</a:t>
            </a:r>
          </a:p>
        </p:txBody>
      </p:sp>
      <p:sp>
        <p:nvSpPr>
          <p:cNvPr id="79" name="Shape 79"/>
          <p:cNvSpPr/>
          <p:nvPr>
            <p:ph type="body" idx="1"/>
          </p:nvPr>
        </p:nvSpPr>
        <p:spPr>
          <a:xfrm>
            <a:off x="549275" y="1600200"/>
            <a:ext cx="8042276" cy="4343401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None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There are many strategies that will help you do better on tests.  These are some of the best ones…  </a:t>
            </a:r>
          </a:p>
        </p:txBody>
      </p:sp>
      <p:pic>
        <p:nvPicPr>
          <p:cNvPr id="80" name="image8.jpg" descr="20143753.thm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648473" y="3108347"/>
            <a:ext cx="2201517" cy="283525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 advClick="1">
    <p:push dir="l"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9" presetID="15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9" grpId="1"/>
      <p:bldP build="whole" bldLvl="1" animBg="1" rev="0" advAuto="0" spid="80" grpId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FBC01E"/>
                </a:solidFill>
              </a:rPr>
              <a:t>Three’s a Charm…</a:t>
            </a:r>
          </a:p>
        </p:txBody>
      </p:sp>
      <p:sp>
        <p:nvSpPr>
          <p:cNvPr id="83" name="Shape 83"/>
          <p:cNvSpPr/>
          <p:nvPr>
            <p:ph type="body" idx="1"/>
          </p:nvPr>
        </p:nvSpPr>
        <p:spPr>
          <a:xfrm>
            <a:off x="549275" y="1600200"/>
            <a:ext cx="8042276" cy="4343401"/>
          </a:xfrm>
          <a:prstGeom prst="rect">
            <a:avLst/>
          </a:prstGeom>
        </p:spPr>
        <p:txBody>
          <a:bodyPr/>
          <a:lstStyle/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Allow for three passes on each test section.  </a:t>
            </a:r>
            <a:endParaRPr sz="2400">
              <a:solidFill>
                <a:srgbClr val="FFFFFF"/>
              </a:solidFill>
            </a:endParaRPr>
          </a:p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Pass 1- Answer all the questions you know first.</a:t>
            </a:r>
            <a:endParaRPr sz="2400">
              <a:solidFill>
                <a:srgbClr val="FFFFFF"/>
              </a:solidFill>
            </a:endParaRPr>
          </a:p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endParaRPr sz="2400">
              <a:solidFill>
                <a:srgbClr val="FFFFFF"/>
              </a:solidFill>
            </a:endParaRPr>
          </a:p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Pass 2 - Answer the questions you’re “pretty sure” about next.</a:t>
            </a:r>
            <a:endParaRPr sz="2400">
              <a:solidFill>
                <a:srgbClr val="FFFFFF"/>
              </a:solidFill>
            </a:endParaRPr>
          </a:p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endParaRPr sz="2400">
              <a:solidFill>
                <a:srgbClr val="FFFFFF"/>
              </a:solidFill>
            </a:endParaRPr>
          </a:p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Pass 3 - Do the head scratchers last.  </a:t>
            </a:r>
          </a:p>
        </p:txBody>
      </p:sp>
      <p:pic>
        <p:nvPicPr>
          <p:cNvPr id="84" name="image9.gif" descr="1661544.thm.gi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817272" y="4294866"/>
            <a:ext cx="1959131" cy="232290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 advClick="1">
    <p:push dir="l"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nodeType="afterEffect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nodeType="clickEffect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nodeType="afterEffect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nodeType="clickEffect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nodeType="clickEffect" presetClass="entr" presetSubtype="0" presetID="15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83" grpId="1"/>
      <p:bldP build="whole" bldLvl="1" animBg="1" rev="0" advAuto="0" spid="84" grpId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FBC01E"/>
                </a:solidFill>
              </a:rPr>
              <a:t>R-R-R Strategy</a:t>
            </a:r>
          </a:p>
        </p:txBody>
      </p:sp>
      <p:sp>
        <p:nvSpPr>
          <p:cNvPr id="87" name="Shape 87"/>
          <p:cNvSpPr/>
          <p:nvPr>
            <p:ph type="body" idx="1"/>
          </p:nvPr>
        </p:nvSpPr>
        <p:spPr>
          <a:xfrm>
            <a:off x="549275" y="1600200"/>
            <a:ext cx="8042276" cy="4343401"/>
          </a:xfrm>
          <a:prstGeom prst="rect">
            <a:avLst/>
          </a:prstGeom>
        </p:spPr>
        <p:txBody>
          <a:bodyPr/>
          <a:lstStyle/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endParaRPr sz="2400">
              <a:solidFill>
                <a:srgbClr val="FFFFFF"/>
              </a:solidFill>
            </a:endParaRPr>
          </a:p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R - Read the whole question.</a:t>
            </a:r>
            <a:endParaRPr sz="2400">
              <a:solidFill>
                <a:srgbClr val="FFFFFF"/>
              </a:solidFill>
            </a:endParaRPr>
          </a:p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R - Remember what you’ve studied.</a:t>
            </a:r>
            <a:endParaRPr sz="2400">
              <a:solidFill>
                <a:srgbClr val="FFFFFF"/>
              </a:solidFill>
            </a:endParaRPr>
          </a:p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R - Reduce your choices.</a:t>
            </a:r>
          </a:p>
        </p:txBody>
      </p:sp>
      <p:pic>
        <p:nvPicPr>
          <p:cNvPr id="88" name="image10.jpg" descr="20933140.thm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098783" y="3485734"/>
            <a:ext cx="2138752" cy="221290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 advClick="1">
    <p:push dir="l"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presetClass="entr" presetSubtype="12" presetID="15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87" grpId="1"/>
      <p:bldP build="whole" bldLvl="1" animBg="1" rev="0" advAuto="0" spid="88" grpId="2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263B86"/>
      </a:lt1>
      <a:dk2>
        <a:srgbClr val="A7A7A7"/>
      </a:dk2>
      <a:lt2>
        <a:srgbClr val="535353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63500" dist="25400" dir="5400000">
              <a:srgbClr val="000000">
                <a:alpha val="40000"/>
              </a:srgbClr>
            </a:outerShdw>
          </a:effectLst>
        </a:effectStyle>
        <a:effectStyle>
          <a:effectLst>
            <a:outerShdw sx="100000" sy="100000" kx="0" ky="0" algn="b" rotWithShape="0" blurRad="63500" dist="25400" dir="5400000">
              <a:srgbClr val="000000">
                <a:alpha val="40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BC01E"/>
          </a:solidFill>
          <a:prstDash val="solid"/>
          <a:bevel/>
        </a:ln>
        <a:effectLst>
          <a:outerShdw sx="100000" sy="100000" kx="0" ky="0" algn="b" rotWithShape="0" blurRad="63500" dist="25400" dir="5400000">
            <a:srgbClr val="000000">
              <a:alpha val="40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News Gothic MT"/>
            <a:ea typeface="News Gothic MT"/>
            <a:cs typeface="News Gothic MT"/>
            <a:sym typeface="News Gothic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BC01E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News Gothic MT"/>
            <a:ea typeface="News Gothic MT"/>
            <a:cs typeface="News Gothic MT"/>
            <a:sym typeface="News Gothic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63500" dist="25400" dir="5400000">
              <a:srgbClr val="000000">
                <a:alpha val="40000"/>
              </a:srgbClr>
            </a:outerShdw>
          </a:effectLst>
        </a:effectStyle>
        <a:effectStyle>
          <a:effectLst>
            <a:outerShdw sx="100000" sy="100000" kx="0" ky="0" algn="b" rotWithShape="0" blurRad="63500" dist="25400" dir="5400000">
              <a:srgbClr val="000000">
                <a:alpha val="40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BC01E"/>
          </a:solidFill>
          <a:prstDash val="solid"/>
          <a:bevel/>
        </a:ln>
        <a:effectLst>
          <a:outerShdw sx="100000" sy="100000" kx="0" ky="0" algn="b" rotWithShape="0" blurRad="63500" dist="25400" dir="5400000">
            <a:srgbClr val="000000">
              <a:alpha val="40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News Gothic MT"/>
            <a:ea typeface="News Gothic MT"/>
            <a:cs typeface="News Gothic MT"/>
            <a:sym typeface="News Gothic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BC01E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News Gothic MT"/>
            <a:ea typeface="News Gothic MT"/>
            <a:cs typeface="News Gothic MT"/>
            <a:sym typeface="News Gothic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