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2C961D1-1DB1-466C-8681-ECAFC4B9206C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815BB66-8066-40C6-8FFF-423C203BB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0947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800" units="cm"/>
          <inkml:channel name="Y" type="integer" max="600" units="cm"/>
        </inkml:traceFormat>
        <inkml:channelProperties>
          <inkml:channelProperty channel="X" name="resolution" value="28.36879" units="1/cm"/>
          <inkml:channelProperty channel="Y" name="resolution" value="28.30189" units="1/cm"/>
        </inkml:channelProperties>
      </inkml:inkSource>
      <inkml:timestamp xml:id="ts0" timeString="2015-11-16T14:47:18.32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10858 5747,'0'-32,"-31"0,-1 1,0-1,32 32,-32 0,1 0,-33 0,32 32,-31 31,31-31,0 31,1-31,31 32,0-1,0-31,63 0,-31-32,31-32,-31 0,32 0,-1-31,-31 31,0-31,-32-1,31 32,-31-31,0 31,-31 0,-1 64,32 0,0 0,32-1,-32 33,31-1,1 33,0-1,-32 0,32-31,-1 31,-31-32,32 1,-32-1,0-31,0 0,-32 31,1-63,-33 0,32-31,-31 31,-1-64,33 32,-1-31,32-1</inkml:trace>
  <inkml:trace contextRef="#ctx0" brushRef="#br0" timeOffset="480.048">11017 5874,'0'32,"32"-1,0-31,-1-31,1-1,32 32,-33-64,1 33,0-1,-32 0,0 0,0 1,-32-1,0 32,1 0,-1 32,0-1,0 1,32 32,0-33,0 33,32 31,0-31,0-33,-1 1,1-32,32 0,-33-32,1 1,0-1,0-32</inkml:trace>
  <inkml:trace contextRef="#ctx0" brushRef="#br0" timeOffset="951.0951">11462 5588,'0'64,"0"-1,0 1,0-1,0 1,0 31,0-63,31-1,-31-62,0-1,0-32,0-31,0 32,32-1,-32 1,32 31,0 0,-1 32,-31 32,32 31,-32 1,32 31,-32-31,32-1,-32 1,31-33,1-31,0-31</inkml:trace>
  <inkml:trace contextRef="#ctx0" brushRef="#br0" timeOffset="1400.14">11874 5810,'0'32,"0"0,64 0,-64-32,63-32,-31 0,0 0,0 1,-32-33,31 1,-31 31,0 0,-31 0,-1 32,0 32,0 0,1 0,-1 31,0 1,32-1,0 32,32 1,0-65,-1 1,1-32,0 0,31-32,-31 1,32-33,-33 1,33-1</inkml:trace>
  <inkml:trace contextRef="#ctx0" brushRef="#br0" timeOffset="1687.1687">12382 5239,'0'63,"0"1,0-1,0 33,0 31,0 0,0 0,0 0,0-64,32 1,-32-33,32 1,0-64</inkml:trace>
  <inkml:trace contextRef="#ctx0" brushRef="#br0" timeOffset="2014.2014">12224 5747,'31'-32,"1"0,32 1,-33 31,33 0,-1 0,1 31,-32 1,-1 0,1 31,-32 1,32 31,-32-63,0 0,0-1,32-31,-1-31</inkml:trace>
  <inkml:trace contextRef="#ctx0" brushRef="#br0" timeOffset="2443.2443">13240 5556,'-32'32,"0"-32,0 32,-31 31,-1 1,1-1,31-31,0 32,1-1,31 1,31-1,1-31,0 0,31-32,-31 0,32-32,-1-32,1 33</inkml:trace>
  <inkml:trace contextRef="#ctx0" brushRef="#br0" timeOffset="2924.2924">13557 5683,'-63'0,"31"32,0 0,0 0,1 31,-1 1,0-1,32-31,32 0,0-32,-1-32,33 0,-32 0,-1-31,1 31,0-31,-32-1,0 32,0 1,0 62,0 1,0 32,0-1,0 32,32-31,-32-1,31 1,1-64,32 0,-33-32,1 0,32-31,-33-1</inkml:trace>
  <inkml:trace contextRef="#ctx0" brushRef="#br0" timeOffset="3200.32">13970 5175,'0'96,"0"-33,0 32,0 32,0 0,32 0,-32-31,0-1,31-32,-31 1,32-32,0-32,0-64</inkml:trace>
  <inkml:trace contextRef="#ctx0" brushRef="#br0" timeOffset="3455.3455">14351 5271,'-32'63,"32"32,0 1,-32 31,32 31,0-62,0-1,32-32,0-31,0-32,-1-32,1 1</inkml:trace>
  <inkml:trace contextRef="#ctx0" brushRef="#br0" timeOffset="3844.3844">14605 5683,'0'32,"-32"32,32-33,0 33,0-1,32 1,0-64,-1 0,1-32,32-31,-33-1,1 1,0-1,0 1,-32 63,31 31,-62 33,31 31,0 0,-32 64,32-32,-32-32,32 1,0-33,0-31,-32 0,1-96</inkml:trace>
  <inkml:trace contextRef="#ctx0" brushRef="#br0" timeOffset="4098.4098">12859 5271,'0'31</inkml:trace>
  <inkml:trace contextRef="#ctx0" brushRef="#br0" timeOffset="50049.0044">921 7080,'0'32,"0"0,31 31,-31 1,0 31,32-31,-32-1,0-31,0 0,32-1</inkml:trace>
  <inkml:trace contextRef="#ctx0" brushRef="#br0" timeOffset="50213.0208">825 6858,'-31'0</inkml:trace>
  <inkml:trace contextRef="#ctx0" brushRef="#br0" timeOffset="50744.0739">1048 7080,'31'64,"1"-32,-32 31,32 1,-32-33,0 33,32-32,-32-1,0-94,0 31,0-31,0 31,31 0,-31 0,32 1,32 31,-33 63,1-31,0 31,-32 1,32-1,-32-31,31 0,-31 0,32-32,0-32</inkml:trace>
  <inkml:trace contextRef="#ctx0" brushRef="#br0" timeOffset="51255.125">1651 6826,'0'0,"0"64,32-1,-1 33,-31-1,32-32,-32 33,0-33,0 1,0-1,0-31,32-64,-32-31,32-33,-1 33,-31 31,32 0,0 32,0 32,-1 0,-31 0,32 31,-32 1,0-1,0 1,0-33,32 1,0 0,-32-32</inkml:trace>
  <inkml:trace contextRef="#ctx0" brushRef="#br0" timeOffset="51685.168">2127 7366,'32'0,"0"0,-1-32,1 1,0 31,0-32,-1 0,1 0,-32 1,0-33,-32 64,1 32,-1-32,-32 63,33-31,31 32,0-1,0 1,31-1,1-31,0 0,31-1,-31-31,32 0,-1-31,-31-1,31-32</inkml:trace>
  <inkml:trace contextRef="#ctx0" brushRef="#br0" timeOffset="52053.2048">2667 7207,'0'64,"0"-1,0 1,32-1,-32 1,0-1,0-31,0-32,0-32,0-31,31-1,-31 1,32-1,0 33,0-1,31 32,-31-32,0 32,-1 0,1-32</inkml:trace>
  <inkml:trace contextRef="#ctx0" brushRef="#br0" timeOffset="52258.2253">3111 7271,'32'32,"-32"-1,0 1,32 32,-32-1,0 1,0-33,0 1,0 0</inkml:trace>
  <inkml:trace contextRef="#ctx0" brushRef="#br0" timeOffset="52432.2427">3207 6985,'0'-32,"0"1</inkml:trace>
  <inkml:trace contextRef="#ctx0" brushRef="#br0" timeOffset="52779.2774">3651 6858,'32'32,"-32"31,32 1,-32 31,31-31,-31 31,-31-32,31 33,0-33,0 1,31-1,1-31,32 0,-1-32,1 0,-1 0,32-32,-31 0,-32 0</inkml:trace>
  <inkml:trace contextRef="#ctx0" brushRef="#br0" timeOffset="53014.3009">3524 7366,'64'-32,"-1"32,32-31,32 31,0 0,32 0</inkml:trace>
  <inkml:trace contextRef="#ctx0" brushRef="#br0" timeOffset="112292.2281">7556 8001,'0'-32,"32"1,-32 62,0 33,0 31,0 0,-32 1,32-1,-31 0,31 0,0 1,0-33,0 1,0-33,0 1,0-95,0-1,-32 1,32-1,32 1,-32 31,31-32,1 64,32-31,-1 62,32-31,1 32,-1 32,-32-33,1 1,-32 32,-32-1,0-31,-32 0,0-1,-63-31,0 32,-1-32,1 0,0 0,31-32,33 32,31-63</inkml:trace>
  <inkml:trace contextRef="#ctx0" brushRef="#br0" timeOffset="112660.2649">8350 8573,'0'63,"32"-31,-32 0,0 31,0 1,0-33,32 1,-1 0,1-32,0 0,31 0,-31-32,0 0,31 1,-63-33,32 1,0 31,-32-32,-32 33,32-1,0 0</inkml:trace>
  <inkml:trace contextRef="#ctx0" brushRef="#br0" timeOffset="112854.2843">8922 8668,'31'32,"-31"31,32-31,-32 31,0 1,-32-1,32-31,0-32</inkml:trace>
  <inkml:trace contextRef="#ctx0" brushRef="#br0" timeOffset="113038.3027">9080 8033,'0'-32,"32"0</inkml:trace>
  <inkml:trace contextRef="#ctx0" brushRef="#br0" timeOffset="113232.3221">9303 8255,'31'32,"-31"63,32 0,-32 1,0-1,0 0,0-31,0-1,0 1</inkml:trace>
  <inkml:trace contextRef="#ctx0" brushRef="#br0" timeOffset="113825.3814">10001 8604,'32'-31,"-96"-1,1 32,-1 32,1-1,-1 1,1 0,-1 31,64-31,-31 32,62-33,1 1,0-32,31 0,1 0,-1-32,-31 1,32-33,-1 1,-31-33,-32 33,32-32,-32-1,-32 33,32 31,-32 0,0 1,32 94,0 1,0-1,32 32,0 1,0-1,-1 0,1 0,0-31,0-32,-1-1,1-31,0-31</inkml:trace>
  <inkml:trace contextRef="#ctx0" brushRef="#br0" timeOffset="114019.4008">10477 8604,'0'32,"0"32,32-1,-32 1,0 31,0-63,32-1,-32-31</inkml:trace>
  <inkml:trace contextRef="#ctx0" brushRef="#br0" timeOffset="114203.4192">10509 8287,'0'-32,"32"32,31 0</inkml:trace>
  <inkml:trace contextRef="#ctx0" brushRef="#br0" timeOffset="114612.4601">10890 8509,'0'64,"0"-1,0 1,0-1,0 1,0-1,0-31,32-64,0 0,-32-31,31-1,33 1,-32-1,-1 33,33-1,-1 32,-31 0,0 32,0-1,-1 1,1 32,0-1,-32 1,32-1,-32-31,63 0</inkml:trace>
  <inkml:trace contextRef="#ctx0" brushRef="#br0" timeOffset="115235.5224">12001 8573,'0'-32,"-31"32,-33 0,1 32,-33-1,33 1,-1 32,33-33,31 1,31 0,33-32,-1 0,1-32,-1 0,1 1,-1-1,-31 0,0 0,0 1,-64-1,0 32,0 32,32 31,0 1,32 31,0 0,0 0,-1 32,1-31,0 31,0-32,-1 0,-62 0,31-31,-32-32,-32-1,1-31,-1 0,-31-31,32-1,-1-32,1-31,63 0,-32 0</inkml:trace>
  <inkml:trace contextRef="#ctx0" brushRef="#br0" timeOffset="115839.5828">12859 8001,'31'32,"-62"63,31 0,0 1,-32 31,32-32,0 0,0 0,0-31,0-32,0-1,32-62,-1-33,-31 1,32-1,0 1,0 31,31 0,1 32,-1 0,1 32,-33 0,1 31,0 1,-64-1,32 1,-32-33,-31 1,-1 0,1 0,-1-32,33-32,-33 0,32 0,32-31,32-32</inkml:trace>
  <inkml:trace contextRef="#ctx0" brushRef="#br0" timeOffset="116094.6083">13589 8065,'0'63,"0"32,-32 1,32 31,-32-32,32 32,0-32,0-31,0-33,0 33,64-64</inkml:trace>
  <inkml:trace contextRef="#ctx0" brushRef="#br0" timeOffset="116758.6747">13875 8477,'0'64,"-32"-1,0 1,32-1,0 1,0-1,0-31,32-32,31 32,-31-64,32 32,-33-32,1 32,0-63,-32 31,0-31,-32-1,0 32,1-31,-33 63,32-32,1 0,94 32,1-31,-1 31,32 0,-31 0,31-32,-31 32,-33 0,1 0,-32 32,-32-1,-31 1,31 0,-31 0,31 31,32-31,0 31,0 1,32-1,31-31,1-32,31 0,0 0,-31-32,31-31,-63-1</inkml:trace>
  <inkml:trace contextRef="#ctx0" brushRef="#br0" timeOffset="117024.7013">14764 8128,'0'32,"31"63,1 0,0 1,-32-1,0 0,0 0,0-31,0-1,0 1,0-96</inkml:trace>
  <inkml:trace contextRef="#ctx0" brushRef="#br0" timeOffset="117361.735">15208 8160,'0'0,"-32"63,1-31,-1 32,-32-33,1 33,-1-1,1-31,31 0,0 31,32-31,0 0,64 31,-32-31,63 0,0-32,-31 32,-1-32,32 0,-63 0</inkml:trace>
  <inkml:trace contextRef="#ctx0" brushRef="#br0" timeOffset="117780.7769">15843 8382,'-63'-32,"31"32,-32 32,1-32,31 32,0-32,32 32,0 31,32-31,32 31,-1-31,1 32,-1-1,1 1,-33-33,1 1,-64 32,32-64,-63 0,31 0,-31-32,-1 32,32-32,1 0,31 1</inkml:trace>
  <inkml:trace contextRef="#ctx0" brushRef="#br0" timeOffset="118199.8188">16510 8541,'0'32,"-32"-1,0 1,1 0,31 31,-32 1,64-1,-1-31,1 0,32 0,-1-32,1 0,31 0,-32-32,-31 0,-32 0,0-63,0 32,-63-1,31 1,-32 31,1 0,-1 32,33 0,62 32</inkml:trace>
  <inkml:trace contextRef="#ctx0" brushRef="#br0" timeOffset="118557.8546">17685 8128,'0'-63,"-32"31,0-32,-31 33,-33 31,1 0,0 0,0 31,31 33,32-1,1 1,31 31,0 0,31 32,1-31,0-1,0-32,-1 33,1-65,-32 1,0 0</inkml:trace>
  <inkml:trace contextRef="#ctx0" brushRef="#br0" timeOffset="118741.873">16796 8573,'31'-32,"65"32,-1-32,32 32,32 0,-1 0</inkml:trace>
  <inkml:trace contextRef="#ctx0" brushRef="#br0" timeOffset="119057.9046">18574 8001,'0'64,"0"31,-32 0,32 0,-32 32,32 32,0-64,0 1,0-33,0 1,0-33,32 1</inkml:trace>
  <inkml:trace contextRef="#ctx0" brushRef="#br0" timeOffset="119282.9271">18828 8446,'0'31,"0"33,-32-1,32 33,0-1,32-32,-32-31,0 0</inkml:trace>
  <inkml:trace contextRef="#ctx0" brushRef="#br0" timeOffset="119476.9465">19018 8065,'32'31</inkml:trace>
  <inkml:trace contextRef="#ctx0" brushRef="#br0" timeOffset="119855.9844">19907 8065,'32'-32,"-32"-32,-64 33,1 31,-1 0,-31 31,32 1,-1 0,1 63,31-31,0 31,32 0,0 32,0-32,32 1,-32-1,32 0,-32-31,0-33,0 1,31-32</inkml:trace>
  <inkml:trace contextRef="#ctx0" brushRef="#br0" timeOffset="120275.0263">19240 8700,'64'0,"-1"0,1 0,63 0,0 0,0 0,0 0,32 0,-64-32,0 0,0 32,-63-63,-32 31,0-32,-32 1,-31 31,-1 0,-31 32,32 0,-33 32,33 0,31 31,0 33,64-1,0 0,63-31,32 31,32-32,0 1,31 31</inkml:trace>
  <inkml:trace contextRef="#ctx0" brushRef="#br0" timeOffset="199161.9142">8033 9779,'0'32,"31"0,-31-1,0 1,32 0,0-96,-64 33,32-1,0 0,0-31,-32 31,1 0,-1 32,0 0,-31 0,-1 32,32 0,-31 31,-1 1,33-1,-1 32,0 1,32-1,0-32,0-31,32 32,0-64,31 31,1-31,-33-31,33-1,-1 0,1 0,-32 1,31-33,1-31</inkml:trace>
  <inkml:trace contextRef="#ctx0" brushRef="#br0" timeOffset="199722.9703">8223 9462,'0'63,"0"-31,0 31,0 33,0-33,32 32,-32 1,32-1,-1-32,-31 1,32-1,-32-31,0 0,0-96,0 1,0-1,32-31,0 0,-1 31,1 1,0 63,0 0,-1 0,1 32,0-1,0 33,-32-1,31 33,-31-1,0-32,32 1,-32-1,0-31,32-32,0 0</inkml:trace>
  <inkml:trace contextRef="#ctx0" brushRef="#br0" timeOffset="200133.0113">8858 9970,'0'31,"0"33,32-1,-32 33,0-1,32-32,-1-31,1 0,-32-64,0-31,-32-1,32 32,0-31,0 31,0 0,0 1,64-33,-32 64,-1-32,1 32,0-31,0 31</inkml:trace>
  <inkml:trace contextRef="#ctx0" brushRef="#br0" timeOffset="201236.1216">9398 9970,'0'31,"0"1,0 0,0 31,0 1,0-1,0-31,32 32,-1-33,1 1,0-32,-32-32,32 32,-1-31,-31-1,32 0,-32-31,0 31,-32-32,1 33,-1-33,0 64,0-32,1 32,-1 0,0 0,64-31,0-1,31 32,1 0,-1 32,1-1,-33 1,1 32,0 31,0-32,-32 1,31-1,-31-31,0 0,0-64,-31-31,31-33,0 1,31 32,1-1,0 1,-32 31,32 32,-1 0,1 32,0 31,31 1,-63-1,32 1,0-1,-32 1,32-33,-32 1,0 0,0-64,0 0,-32-63,32 0,0 0,32-1,-1 1,1 63,0 1,0 31,-1 0,33 31,-64 33,32-1,-1 33,-31-1,0 0,0 0,0-63,32 32,-32-33,32-31,0-31,-1-1,1-32</inkml:trace>
  <inkml:trace contextRef="#ctx0" brushRef="#br0" timeOffset="201665.1645">10795 9874,'-32'32,"32"0,-32 31,32 1,0 31,0-31,0 31,32-32,0-31,0-32,31 32,-31-64,0 32,-1-32,1 1,-32-1,32-32,-32 1,-32-1,0-31,1 32,-1-1,0 32,0 32,1 0,-33 32,32 0,1 0,62-32</inkml:trace>
  <inkml:trace contextRef="#ctx0" brushRef="#br0" timeOffset="202136.2116">11620 9843,'-31'-32,"-1"32,-32 32,1-32,-1 31,1 1,31 0,0 0,1-1,31 1,31 0,1 0,32-32,-1 31,1 1,-1 0,-31 0,0-1,-1 1,1 0,-32 0,-32-1,1 1,-1 0,0-32,-31 32,31-32,-32-32,33 0,-1 0,32-31,0-1</inkml:trace>
  <inkml:trace contextRef="#ctx0" brushRef="#br0" timeOffset="203188.3168">11716 10065,'-32'63,"32"-31,32 32,-32-1,0 1,31-33,1 1,0-32,0 0,31 0,-63-32,32 1,0-1,-32 0,0 0,-32 1,0-1,-31 0,31 0,-32 32,1-31,63 31,-32-32,64 0,31 0,1 1,-1-1,33 32,-33 0,1 32,-1-1,1 33,-64-1,31 1,-31 31,0-31,0-1,0 1,0-33,0 1,0-95,0-1,0-31,0 0,0-1,32 33,0-1,0 33,-1 31,1 0,0 0,31 31,-31 33,0 31,-32-31,32 31,-32-32,0 1,0-32,0-1,0-126,0 32,0-64,0 31,31 1,1 0,0 63,0 32,31 0,-63 64,32-1,-32 1,32 31,-32 0,0 0,31-63,1 0,0 0,-32-32,32 0</inkml:trace>
  <inkml:trace contextRef="#ctx0" brushRef="#br0" timeOffset="203597.3577">13081 10287,'32'32,"-32"-32,31-32,1 0,0 1,0-33,-1 1,1-1,-32 1,0-1,0 1,-32 63,1 0,-33 31,32 33,1-1,-33 33,64-1,-32 0,64-31,0-33,0 1,-1 0,33-32,-1 0,1-32,-1 0</inkml:trace>
  <inkml:trace contextRef="#ctx0" brushRef="#br0" timeOffset="204047.4027">13843 9811,'0'0,"-64"0,33 0,-33 32,32-1,1 1,-1 0,32 0,32-1,-32 1,63-32,-31 32,31 0,1-1,-32 1,-1 32,1-33,0 1,-32 0,0 0,0-32,-32 31,0 1,1 0,-33-32,32 0,-31 0,-1-32</inkml:trace>
  <inkml:trace contextRef="#ctx0" brushRef="#br0" timeOffset="235634.5611">21336 9874,'0'32,"32"0,-32 31,0 1,0-1,0 1,0-1,0 1,0-32,31-64,-31 0,0-31,0-1,0 1,0-1,32-31,0 63,0-31,-1 31,1 0,0 32,-32 32,32-32,-1 63,1-31,-32 63,32-31,-32 31,0 0,0-31,32-1,-32-31,0 32,31-33,1-62</inkml:trace>
  <inkml:trace contextRef="#ctx0" brushRef="#br0" timeOffset="236073.605">22034 9874,'0'32,"0"0,0 31,0 1,0-1,32 1,-32 31,32-31,0-33,-1 1,1 0,0-32,0 0,-1-32,1 0,0-31,-32 31,32-63,-32 0,0 31,0-31,0 63,-32-31,32 31,-32 32,32 32</inkml:trace>
  <inkml:trace contextRef="#ctx0" brushRef="#br0" timeOffset="236452.6429">22796 9874,'-31'-31,"-1"31,0 31,0 1,-31 0,31 0,0 31,1 1,31-1,0 1,0-1,31 1,1-1,0-31,31 0,1-32,-32-32,31 32,1-64,-33 33,33-33,-32-31</inkml:trace>
  <inkml:trace contextRef="#ctx0" brushRef="#br0" timeOffset="236738.6715">23082 9462,'-32'95,"32"-32,0 33,0 31,0 0,32 0,-32 0,0 0,32-64,0 1,-1-33,-31-31,32 0,0 0</inkml:trace>
  <inkml:trace contextRef="#ctx0" brushRef="#br0" timeOffset="237238.7215">23368 10160,'0'32,"32"31,-1-63,33 0,-32 0,-1-31,1-1,0 0,0-31,-1-1,-31 32,0-31,0 31,-31 0,-1 1,0 31,0 31,-31-31,31 64,-31-1,31 1,32-1,0 1,0 31,32-31,-1-1,33 1,-1-33,1-31,-1 0,-31 0,32 0,-1-31,-31-33,31 1</inkml:trace>
  <inkml:trace contextRef="#ctx0" brushRef="#br0" timeOffset="237647.7624">24003 9906,'-32'64,"32"-33,32 33,-32-1,32 33,-32-33,31 1,1-1,0-31,0-32,31 0,-31 0,-32-32,32 0,-1 1,-31-33,0 1,0-33,0 1,0 0,0 31,-31 33,31-1,0 32</inkml:trace>
  <inkml:trace contextRef="#ctx0" brushRef="#br0" timeOffset="238209.8186">24987 9843,'-32'-32,"1"32,-1 0,0 0,-31 0,-1 0,32 32,-31-1,31 1,0 0,32 0,0-1,0 1,0 0,32 0,0-1,31-31,1 32,-1 0,-31-32,0 32,0-1,-1 1,1 0,-32 0,0-1,0 33,-32-32,1-1,-1-31,0 32,-31 0,-33-32,33 0,-1 0,1-32,31 32</inkml:trace>
  <inkml:trace contextRef="#ctx0" brushRef="#br0" timeOffset="311396.1365">17304 10795,'0'64,"0"-33,0 33,0-32,-32 31,32-31,0 31,0-31,0 0,0 0,32-1,-1-31,1 0,0-31,31 31,1 0,-32 0,31 0,-31 0,0 0,31 0,-31 0,0 0,-1 0,-31 0,32-32</inkml:trace>
  <inkml:trace contextRef="#ctx0" brushRef="#br0" timeOffset="311723.1692">17716 10732,'-31'63,"31"1,0-1,0 1,0 31,0 32,0-32,0 0,0 1,0-1,0-63,0 31,31-31,-31-64</inkml:trace>
  <inkml:trace contextRef="#ctx0" brushRef="#br0" timeOffset="312254.2223">18161 10700,'-32'32,"0"31,32-31,-31 63,-1-31,32 31,-32 0,32 0,0-31,32-1,0 33,31-65,-31 1,31 0,1 0,-1-32,1 0,-32-32,31 32,-31-32,0-31,-1-1,-31 32,0-31,-31-1,-1 1,0 31,0 32,1 32,-33 0,1 31,31 1,0-1,0 32,1 1,31-33</inkml:trace>
  <inkml:trace contextRef="#ctx0" brushRef="#br0" timeOffset="402975.2935">15018 12414,'0'-31,"-32"-1,32 0,-32 32,0-32,1 32,-1 0,0 32,0 32,-31-1,31 1,0 31,32 0,-31 0,31-31,31-32,-31-1,32 1,32-32,-33-32,33 1,-32-1,-1-32,33 33,-32-33,-1 1,-31-1,32 32,-32-31,0 31,0 96,0-1,0 1,0-1,0 1,32 31,0-32,-1 1,1-32,0-1,0-31,-1 0,1 0,0-31,0-33,-1 1</inkml:trace>
  <inkml:trace contextRef="#ctx0" brushRef="#br0" timeOffset="403293.3253">15684 12065,'-31'32,"31"0,0 31,-32 1,32 31,0 0,32 32,-32 0,31-32,1-31,-32-1,32 1,0-32,-1-32,1-64</inkml:trace>
  <inkml:trace contextRef="#ctx0" brushRef="#br0" timeOffset="403578.3538">16097 11938,'-32'32,"32"31,-31 33,31-1,0 0,0 32,0 0,31 0,-31-32,32-31,0-1,0-31,-1-32,1 0,-32 0</inkml:trace>
  <inkml:trace contextRef="#ctx0" brushRef="#br0" timeOffset="404038.3998">16351 12795,'0'32,"32"0,0-32,-1 0,1-32,0 0,0-31,-32-1,31 1,-31-1,0 1,0-1,0 33,-31-1,-1 32,0 32,0 31,1 1,31-1,-32 32,32 1,0-1,0-32,32 33,-1-65,33 1,-32 0,31-32,1-32,-1 0,-31 1,31-33,-31 1</inkml:trace>
  <inkml:trace contextRef="#ctx0" brushRef="#br0" timeOffset="404324.4284">17113 12097,'0'32,"0"-1,-32 65,32 31,0-32,-31 64,31-32,0-32,31 32,1-64,0 1,0-32,-1-32,33 0,-32-32</inkml:trace>
  <inkml:trace contextRef="#ctx0" brushRef="#br0" timeOffset="404815.4775">17431 12732,'0'63,"0"-31,31 0,1-32,32 0,-33-32,1 0,0-31,0-1,-1 33,-31-33,0 1,0 31,0-32,-31 64,-1-31,0 31,-31 31,31 33,-32-1,33 1,-1-1,32 1,0 31,0-31,32-1,-1 1,1-33,32 1,-1-32,1 0,-1 0,1-32,-33 32,33-31</inkml:trace>
  <inkml:trace contextRef="#ctx0" brushRef="#br0" timeOffset="405325.5285">18510 12383,'-63'-32,"63"32,-64 0,1 32,-1-1,32 1,-31 0,31 0,0-1,32 1,-31 0,94 0,-31-1,31-31,-31 32,32-32,-33 32,33 0,-32-1,-32 1,31 0,-31 31,0-31,0 0,-31 0,-1-1,0 1,-31 0,31-32,-32 0,1 0,31-32,0 32,1-32,-1 1</inkml:trace>
  <inkml:trace contextRef="#ctx0" brushRef="#br0" timeOffset="439649.9606">4794 13970,'-32'0,"-31"0,31 32,0-32,1 0,-33 32,32-32,1 31,-1 1,0 32,32 31,-32-32,1 1,31 31,0-63,0 0,31-32,1 0,0 0,31-32,-31-32,32 1,-33-1,1-31,32 0,-33 0,1-1,0 1,-32 32,32-33,-32 33,31-1,-31 33,-31 126,31-32,0 33,0 31,0 0,0 31,0-31,31 0,-31-31,32-33,0-63,31 32,-31-64,0 0</inkml:trace>
  <inkml:trace contextRef="#ctx0" brushRef="#br0" timeOffset="440724.068">5270 14161,'-31'31,"31"1,-32 32,32-1,-32 32,32-63,32 32,0-33,-1-31,1-31,32 31,-33-64,1 32,0 1,0-1,-32-32,0 33,0-33,0 32,-32 1,0 31,-31 0,31 0,-32 31,33 1,-1 0,32-64,63 0,-31-31,32 31,31 0,-32 32,-31 0,32 32,-33 32,1-1,-32 64,0-32,0 1,0-33,0-31,32-64,-32-31,32-33,-32-31,31 32,1 0,0 31,31 33,-31 31,0 0,0 31,-1 33,-31 31,0 0,32 1,-32-1,0-32,32-31,0-64,-32-31,31-1,-31-31,32-32,0 32,31 0,-31 31,0 32,0 32,-1 32,1 0,-32 31,32 1,-32 31,0 0,32 1,-32-33,31-31,-31 0,32-32,0-32,0-32</inkml:trace>
  <inkml:trace contextRef="#ctx0" brushRef="#br0" timeOffset="440918.0874">6699 14161,'0'63,"0"1,0 31,0-32,0 33,32-33,-32-31,32-64,-1 0,-31-31</inkml:trace>
  <inkml:trace contextRef="#ctx0" brushRef="#br0" timeOffset="441071.1027">6731 13780,'-32'0,"0"63,64-31</inkml:trace>
  <inkml:trace contextRef="#ctx0" brushRef="#br0" timeOffset="441470.1426">6953 14002,'0'32,"32"31,-32 32,0 1,0 31,0-32,32-32,-32-31,31-64,-31-31,0-1,32 1,-32-32,32-1,0 33,-1 31,1 0,0 32,0 32,-1 0,1 31,0 1,-32 31,32 32,-32-32,31 1,1-65,0-31,0 0</inkml:trace>
  <inkml:trace contextRef="#ctx0" brushRef="#br0" timeOffset="441981.1937">7842 14129,'0'32,"-32"-1,1 1,-33 32,32-33,-31 33,31-32,32 31,0-31,0 0,32-1,0-31,31-31,-31-1,0-32,-1 33,-31-33,32 1,0-1,-32 32,0-31,0 158,32-31,-32-1,0 1,31-1,1 1,0-64,0 0,-1 0,1-32,0-32,-32 33</inkml:trace>
  <inkml:trace contextRef="#ctx0" brushRef="#br0" timeOffset="442390.2346">8223 14065,'0'64,"-32"-1,32 1,0 31,0-31,0-1,0-31,32-32,0-32,-32-31,32-1,-32-31,31 0,1 31,-32 32,32 32,0 0,-1 64,1-1,-32 1,32 31,-32 0,32-31,-32-32,31-1,1-62,0-1,-32-32</inkml:trace>
  <inkml:trace contextRef="#ctx0" brushRef="#br0" timeOffset="442696.2652">8953 13621,'0'63,"-31"1,31-1,-32 33,32 31,-32-32,32 32,0-32,32 0,0-63,-1 0,1 0,32-32,-33-32,33 32,-1-64,1 33</inkml:trace>
  <inkml:trace contextRef="#ctx0" brushRef="#br0" timeOffset="442890.2846">9430 13875,'-96'-32,"33"32,-32 32,31-32,-31 32,0-1,-32-31,63 32</inkml:trace>
  <inkml:trace contextRef="#ctx0" brushRef="#br0" timeOffset="574034.3977">15811 14700,'32'0,"0"0,0 0,-1 0,-31 0,32 0,0 0,0-31,-1 31,33 0,-32 0,-1 0,1 0,32 0,-33 0,33 0,-32 0,-1 0,33 0,-1 0,-31 0,32 0,-1 0,-31 0,31 0,1 0,-1 0,-31 31,32-31,-1 0,1 0,-33 32,33-32,-1 0,1 0,-1 32,1-32,-1 0,1 0,-1 32,1-32,31 0,-31 0,-1 0,32 0,-31 0,-1 31,1-31,31 0,-31 0,-1 0,32 32,-31-32,-1 0,1 0,31 0,-31 0,31 0,-32 0,33 0,-33 0,1 0,31 0,-32 0,1-32,31 32,-31 0,-1 0,32 0,-31 0,-1 0,1 0,31 0,-31-31,-1 31,32 0,-31 0,-1 0,1 0,31 0,-31 0,-1 0,1 0,31 0,-32 0,1 0,-1 0,1 0,31 0,-31 0,-1 0,1 0,31 0,-32 0,1 0,-1 0,33-32,-33 32,32 0,-31 0,-1 0,1-32,31 32,-31 0,-1 0,32 0,-31 0,-1-32,33 32,-33 0,1 0,-1 0,1-31,-1 31,32 0,-31 0,-1 0,1 0,-1-32,1 32,-1 0,1 0,31 0,-31 0,-1 0,1 0,-1 0,1 0,-33 0,33 0,-1 0,1 0,-1 0,-31-32,32 32,-1 0,-31 0,31 0,-31 0,32 0,-33 0,1 0,32 0,-64 32,31-32,33 0,-64 0,32 32,-32-1</inkml:trace>
  <inkml:trace contextRef="#ctx0" brushRef="#br0" timeOffset="578956.8899">444 16224,'0'0,"-31"-31,-1 31</inkml:trace>
  <inkml:trace contextRef="#ctx0" brushRef="#br0" timeOffset="580358.03">317 16161,'-31'0,"-1"0,64 0,-1 0,33 0,-32 0,-1 0,1 0,0 0,0 0,-1 0,1 0,32 0,-33 0,33 0,-1 0,-31 0,32 0,-1 0,1 0,-33 0,33 32,-1-32,1 0,-1 0,33-32,-33 32,1-32,31 32,-32-32,33 32,-33 0,32-31,1 31,-33 0,32-32,1 32,-33 0,32 32,1-32,-33 0,32 0,1 31,-33-31,32 0,1 0,-33 0,32 32,1-32,-33 0,32 0,1 0,-1 0,0 0,-31 0,31-32,0 32,0 0,-31 0,31-31,0 31,1 0,-1 0,-32-32,33 32,-1 0,0-32,0 32,1 0,-1-32,0 32,0 0,1-31,-1 31,-32 0,33-32,-1 32,32 0,-32 0,0 0,1 0,-1 0,0 0,0 0,1 0,-1 0,0 32,0-32,1 0,-1 0,0 31,0-31,1 0,-1 0,0 32,0-32,32 32,-31-32,-1 0,0 0,0 32,1-32,-1 0,0 0,0 0,1 0,-1 31,0-31,0 0,1 0,-33 32,32-32,1 0,-33 32,1-32,-1 0,1 32,-33-32,33 0,-32 0,-1 0,1-32</inkml:trace>
  <inkml:trace contextRef="#ctx0" brushRef="#br0" timeOffset="595506.5447">8509 16574,'0'63,"-32"-31,32 31,0-31,0 0,0-96,-32 33,32-1,0 0,-31 0,-33 32,32 0,1 32,-1 0,0 31,0 1,32-1,-31 33,31-33,0 1,0-1,31 1,1-33,32-31,-1 0,1 0,-1 0,1-31,-1-1,-31 0</inkml:trace>
  <inkml:trace contextRef="#ctx0" brushRef="#br0" timeOffset="595987.5928">8858 16796,'0'0,"0"63,-32 1,32-1,0 1,0-1,0-31,0 32,32-33,0 1,0-32,31 0,-31-32,31 1,-31-1,0 0,0 0,-32-31,31 31,-31-31,-31 31,31-32,-32 33,0-1,0 0,1 32,-33 32,32 0,-31-1,31 1,0-32,64 32</inkml:trace>
  <inkml:trace contextRef="#ctx0" brushRef="#br0" timeOffset="596702.6643">9938 16764,'-32'-32,"0"32,0 0,-31 0,31 32,-31 0,31 0,-32 31,33-31,-1 31,32 1,0-32,0 31,32-31,-1 0,1-32,0 0,31-32,1 0,-1-31,-31-33,32 33,-33-32,1-1,0 1,-32 0,32 0,-32-1,0 65,-32 31,0 31,32 33,-32-1,32 33,-31 31,31-32,31 32,-31 0,32-32,0-31,31-33,-31 1,32-32,-33 0,33-63,-32-1</inkml:trace>
  <inkml:trace contextRef="#ctx0" brushRef="#br0" timeOffset="597806.7747">10509 16605,'0'0,"-32"32,1 0,-1 31,32 1,-32 31,32 0,0-31,0-1,32 1,0-32,-1-32,1 0,32-32,-33 0,1-31,0 31,0-32,-32 1,31-1,-31-31,-31 32,31 31,-32 0,0 0,0 32,1 32,-33-32,64 32,32-32,0-32,31 0,1 32,-1-31,1 62,-1-31,1 64,-33-1,-31 33,0-1,0 0,0 0,0-31,0-32,32-96,0 1,-32-33,32 1,-1 0,33 31,-32 1,-1 31,1 0,0 32,0 32,-32 0,31 31,-31 33,0 31,0 0,0-32,0 0,32-63,0-32,-32-64,32 1,-32-32,31-1,33 1,-32 32,-1-1,1 32,0 32,0 0,31 64,-63-32,0 63,32-32,-32 33,0-1,32-32,-32 33,31-65,1-31,0-31,0-1</inkml:trace>
  <inkml:trace contextRef="#ctx0" brushRef="#br0" timeOffset="598000.7941">12097 16764,'0'32,"-32"0,32 31,0 32,0-31,0-1,0 1,32-1,-32-63</inkml:trace>
  <inkml:trace contextRef="#ctx0" brushRef="#br0" timeOffset="598194.8135">12192 16542,'-32'0,"0"32,64-32</inkml:trace>
  <inkml:trace contextRef="#ctx0" brushRef="#br0" timeOffset="598613.8554">12446 16764,'-32'95,"32"-31,0 31,0 0,0-31,0 31,0-63,0 0,32-96,-32 1,32-33,-1 33,1-32,0 31,0 1,31-1,-31 32,31 1,-31 31,0 31,31 1,-63 63,32 1,0-1,-32 0,0 0,32-63,-1 0</inkml:trace>
  <inkml:trace contextRef="#ctx0" brushRef="#br0" timeOffset="599134.9075">13335 16732,'0'0,"-32"0,0 0,-31 32,31 0,-31 31,31 1,0-1,0 33,1-1,31-32,31 1,1-64,0 0,31 0,-31-32,32-31,-33 31,1-32,0 1,-32-1,32-31,-32 32,0-1,0 64,0 64,0-33,0 65,0-33,0 32,31 1,1-33,0-31,0 0,-1-64,33 0,-32 0</inkml:trace>
  <inkml:trace contextRef="#ctx0" brushRef="#br0" timeOffset="599563.9504">13748 16828,'-32'63,"0"1,32 31,0-32,0 33,0-33,32 1,0-128,-32 1,31-1,1-31,0 31,0-31,-1 32,1 31,0 32,0 0,31 32,-63 31,0 32,0 1,32-1,-32 32,32-64,-1-31,33-32</inkml:trace>
  <inkml:trace contextRef="#ctx0" brushRef="#br0" timeOffset="600116.0056">14795 16732,'-31'0,"-1"32,-32 32,1-1,31 1,-31 31,31 0,0-31,32 31,0-32,32 1,31-32,1-32,-1 0,33-32,-1 0,-32-31,33-1,-33 1,32-33,-63 33,32-32,-33 31,-31 1,0-1,-31 32,-1 64,0 0,0 0,1 31,-1 32,32-31,0 31,32-31,-1-33,33 33,-1-64,64 0,0-32,0-31,32-33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800" units="cm"/>
          <inkml:channel name="Y" type="integer" max="600" units="cm"/>
        </inkml:traceFormat>
        <inkml:channelProperties>
          <inkml:channelProperty channel="X" name="resolution" value="28.36879" units="1/cm"/>
          <inkml:channelProperty channel="Y" name="resolution" value="28.30189" units="1/cm"/>
        </inkml:channelProperties>
      </inkml:inkSource>
      <inkml:timestamp xml:id="ts0" timeString="2015-11-16T14:59:08.76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9080 2223,'-31'-32,"-1"0,0 32,0-32,1 64,-33-32,32 32,1 0,-1-1,-32 33,33 31,31-31,0-1,0-31,31 0,1-32,0 0,31-32,-31 0,32-31,-33-1,1 1,0 31,0-32,-32 33,31 94,-31-31,32 31,-32 33,32-1,-32 0,32 0,-32-31,0-1,0 1,0-1,0-31,0 0,-32 0,0-1,0-31,1 0,-1 0,-32-31,33-65,-33 1</inkml:trace>
  <inkml:trace contextRef="#ctx0" brushRef="#br0" timeOffset="460">9398 2477,'32'31,"-32"-31,31 0,1 0,0-31,0-1,-1-32,1 33,-32-1,0-32,-32 64,32-31,-31 31,-1 31,-32 1,33 0,-1 31,0 1,32-1,0 1,32-1,31-31,-31 0,32 0,-1-32,-31 0,31-32,1-32,-1 33</inkml:trace>
  <inkml:trace contextRef="#ctx0" brushRef="#br0" timeOffset="889">9906 2286,'-32'32,"32"0,32 31,-32 1,32-1,-32 1,31-1,-31-31,32-32,-32-32,0-31,0-33,0 33,0-1,32 33,0-1,-1 32,-31 0,32 0,32 63,-64 1,31-1,-31 1,32-1,0-31,0 0</inkml:trace>
  <inkml:trace contextRef="#ctx0" brushRef="#br0" timeOffset="1268">10477 2350,'-31'31,"31"1,0 32,0-1,0-31,31 31,-31-31,64 32,-32-96,-1 0,-31 0,32 1,-64-33,32 32,-31-31,-1-1,0 33,0-1,-31 32,63 0,-32 0</inkml:trace>
  <inkml:trace contextRef="#ctx0" brushRef="#br0" timeOffset="1564">10890 1873,'0'64,"0"-1,0 1,0 31,0 0,0 1,32 31,-32-32,32-32,-1 1,-31-32,32-1,-32-31</inkml:trace>
  <inkml:trace contextRef="#ctx0" brushRef="#br0" timeOffset="2168">10763 2445,'32'-32,"0"32,-1-32,1 1,32 31,-33 0,1 0,0 0,0 63,-32-31,31 0,-31-1,32 33,32-64,-64 0,31 0,1-32,0 0,-32 32,32-31,-32-1,0-32,0 33,31 94,-31-31,0 31,32 1,-32 31,32 32,-32-32,0-31,32 31,-32-63,0 0,31-32</inkml:trace>
  <inkml:trace contextRef="#ctx0" brushRef="#br0" timeOffset="3078">11589 2477,'0'31,"0"1,0 32,0-1,0 32,31 1,-31-1,0-32,32-31,-32 0,32 0,-64-64,0-32,1-31,-1 32,32-33,-32 1,64 0,-32 31,32 33,31-1,-31 0,0 32,31 0,-31 32,0 0,-1 31,-31 1,0-33,-31 33,31-32,-32-1,0 1,0-32,1 0,-1-32,32 1,-32-1,64 0,31 32,-31 32,0-64,31 32,-31-32,32 1,-33-1,1 0,0 0,-32 1,0-1,0-32,0 33,-32 31,0 0,1 31,-1 33,0-1,32 1,0-1,0 1,32-1,0-63,-1 32,1-64,32 1,-33-33,1 1,0-1</inkml:trace>
  <inkml:trace contextRef="#ctx0" brushRef="#br0" timeOffset="3516">11176 2064,'32'-32,"-1"0,1-31,32 31,-1 0,1-31,-1-1,32 1,-31 31,-1-31,-31 31,0 0,0 0,-1-31,-31 63</inkml:trace>
  <inkml:trace contextRef="#ctx0" brushRef="#br0" timeOffset="3966">11462 1397,'31'-32,"33"1,-1-1,1 0,-1 0,33 1,-33 31,1-32,-33 32,1 0,32 32,-64-1,0 33,0-1,0 33,0-33,0 32,-32 1,32-65,0 33,0-64,32 32</inkml:trace>
  <inkml:trace contextRef="#ctx0" brushRef="#br0" timeOffset="4406">12287 762,'0'32,"0"31,0-31,0 63,0 1,0-1,0 0,0-31,32-1,-32 1,32-33,-32 1,31 0,1-32,0-32,0 32,31-63,-31 31</inkml:trace>
  <inkml:trace contextRef="#ctx0" brushRef="#br0" timeOffset="4836">12605 1334,'31'-32,"1"0,0 0,0 1,-32-1,0 0,31 0,-31 1,-63 31,63 31,-32 1,0 32,1-1,31 1,0-1,0-31,31 0,1-1,0-31,0 0,-1 0,1-31,32-33,-33 1</inkml:trace>
  <inkml:trace contextRef="#ctx0" brushRef="#br0" timeOffset="5111">12922 794,'0'32,"0"31,0 1,0-1,0 32,32 1,-32-1,32-32,-32 1,31-64,1 0,0 0,0-32</inkml:trace>
  <inkml:trace contextRef="#ctx0" brushRef="#br0" timeOffset="5377">13208 730,'-32'64,"32"-1,0 1,0-1,32 33,-32-1,32 0,-1-31,-31-33,64 1,-64-64</inkml:trace>
  <inkml:trace contextRef="#ctx0" brushRef="#br0" timeOffset="5839">12922 1207,'32'31,"31"-31,-31 0,63 0,-31 0,-1-31,33-1,-65 0,33 0,-32 1,-1-33,1 32,-32 1,0-1,-32 0,1 64,-33-32,32 32,32-1,-31 33,31-32,31 31,-31 1,32-33,0 1,0 0,-1 0,1-64,0 32</inkml:trace>
  <inkml:trace contextRef="#ctx0" brushRef="#br0" timeOffset="6185">13652 953,'0'63,"0"1,0-33,0 65,0-33,32-31,-32 0,32-1,-32-62,0-1,0-32,0 1,0-1,32 1,-32 31,31-31,1 31,0 32</inkml:trace>
  <inkml:trace contextRef="#ctx0" brushRef="#br0" timeOffset="6615">14287 826,'-31'0,"-1"0,0 31,0 1,-31-32,31 32,0 0,1-1,-1 1,64 32,31-64,1 31,-33 1,33 0,-32 0,-1-1,-31 1,0 0,-31 0,-1-1,0 1,-31 0,31-32,-32 32,33-32,-1 0,0-32</inkml:trace>
  <inkml:trace contextRef="#ctx0" brushRef="#br0" timeOffset="15383">15145 2350,'0'63,"0"1,0-1,31 32,1 1,0 31,0-32,-1 0,-31-31,32-1,-32-31,32 0,-64-96,32 1,-32-1,1-31,-1 31,0-31,0 32,32-33,0 33,0 31,32 0,-32 1,32-1,0 32,31-32,-31 64,0-32,31 32,-31-1,0 1,-32 0,0 0,0 31,-32-31,0 0,0-1,1 1,-33 0,32-32,1 0,-33 0,32-32</inkml:trace>
  <inkml:trace contextRef="#ctx0" brushRef="#br0" timeOffset="15874">15494 2096,'0'63,"32"1,-32 31,31 32,1-32,0 0,-32-31,32 31,-32-63,0 0,31-96,-31-31,0 0,0-32,32 31,0 65,0 31,-1 31,-31 1,32 32,0-1,0 32,-1-31,1-32,-32-32,32 31,0-31,-1-31</inkml:trace>
  <inkml:trace contextRef="#ctx0" brushRef="#br0" timeOffset="16273">16065 2572,'32'32,"0"-32,0-64,-1 32,-31 1,32-1,-32 0,0 0,-32 1,1-1,31 0,-32 64,0 0,0-1,32 33,-31-1,31 33,31-33,1-31,0 31,0-63,-1 32,1-32,0-32,0 1,-1-1</inkml:trace>
  <inkml:trace contextRef="#ctx0" brushRef="#br0" timeOffset="16713">16319 2350,'0'63,"0"1,0-1,0 1,32-1,-32 1,32-1,-32-63,32-32,-1-31,-31-1,0 1,0-32,32 31,-32 32,32 1,0 62,-1 1,-31 32,32-33,0 33,-32-1,32 1,-1-64,1 32,0-64</inkml:trace>
  <inkml:trace contextRef="#ctx0" brushRef="#br0" timeOffset="17091">16859 2350,'-32'63,"32"-31,-31 0,31 31,0 1,31-1,-31-31,32 0,0-1,0-31,-32 0,31-31,1-1,0 0,-32-31,0 31,-32 0,32-31,-63-1,31 32,0 32,0 0,1 0</inkml:trace>
  <inkml:trace contextRef="#ctx0" brushRef="#br0" timeOffset="17376">17177 1969,'0'63,"0"1,0-1,31 32,-31 32,32 0,0-31,0-1,-32-63,31 31,-31-31,0-32</inkml:trace>
  <inkml:trace contextRef="#ctx0" brushRef="#br0" timeOffset="17980">17081 2540,'32'-32,"32"1,-33-1,33 0,-32 32,31 0,-31 0,0 32,-32 0,31-1,-31 1,0 32,0-1,0 1,32-64,0 31,0-31,-32-31,31-1,-31-32,32 1,-32 31,0-31,0 31,0 64,32-1,-32 33,32-1,-1 33,-31-1,32 0,0 0,-32-31,32-1,-32 1,0-64,31 32</inkml:trace>
  <inkml:trace contextRef="#ctx0" brushRef="#br0" timeOffset="18870">17907 2572,'32'63,"-32"-31,31 32,-31 31,32 0,0 0,-32-31,32-1,-32-31,0-64,0-31,-32-1,0-31,0 32,32-33,-31 1,62 32,-31-1,32 32,32 1,-33-1,33 64,-32-32,-1 63,1-31,0 31,-32 1,0-32,0-1,-32 1,32-32,-32 32,1-32,-1-32,0 32,0-32,64 32,0 0,0 0,31-31,-31-1,0 0,31 0,-31-31,0 31,-1 0,1-31,-32-1,0 33,-32 31,1 31,-1 33,0 31,32-31,0-1,0 1,32-33,0 1,-1-32,33 0,-32 0,-1-32,33 1</inkml:trace>
  <inkml:trace contextRef="#ctx0" brushRef="#br0" timeOffset="19318">18351 2000,'32'-31,"0"31,31-32,1-32,31 33,0-33,-31 32,31-31,-31 31,-1 0,-31 1,0-1</inkml:trace>
  <inkml:trace contextRef="#ctx0" brushRef="#br0" timeOffset="19737">18605 1588,'0'-32,"32"0,32 0,-1 1,1-1,-1 0,32 0,-31 32,-1 0,-31 0,0 32,-32 0,32 31,-32 33,-32-33,32 64,0-63,-32 31,32-63,32-32</inkml:trace>
  <inkml:trace contextRef="#ctx0" brushRef="#br0" timeOffset="20443">19526 1143,'0'32,"0"31,0 33,32-1,-32 0,32 0,-32-31,0-1,31-31,-31 0,0-64,0-31,-31-1,31 1,-32-33,0 1,32 0,-32 31,32-31,32 63,-32-31,32 31,0 32,-1-32,1 64,0-32,0 32,-1 0,1-1,32 1,-33 0,-31 0,0-1,0 1,-63 0,31 0,0-1,1-31,-1 0,0-31,0-1</inkml:trace>
  <inkml:trace contextRef="#ctx0" brushRef="#br0" timeOffset="20934">19971 667,'0'63,"0"1,0-1,31 33,-31 31,32-32,-32-32,32 33,-32-65,0 1,32-64,-32-31,0-32,31-1,-31 1,32 32,-32 31,32 32,-32 32,32 31,-32 1,0-1,31 1,-31-1,32-31,0 0,-32-32,32 0,-1-32</inkml:trace>
  <inkml:trace contextRef="#ctx0" brushRef="#br0" timeOffset="21362">20447 984,'32'32,"-32"0,0 31,0-31,31 0,1 0,0-1,0-62,-1-1,1 0,-32 0,32-31,-32-1,0 1,0 31,0 96,-32-1,32 1,0 63,0-32,32 32,-32-32,0-31,32-1,-1-31,-31-64</inkml:trace>
  <inkml:trace contextRef="#ctx0" brushRef="#br0" timeOffset="21792">21082 857,'-32'-31,"0"31,1 31,-33 1,32 0,1 0,31-1,-32 1,32 0,0 0,32-1,31 1,-31-32,31 32,-31-32,32 32,-33-1,-31 1,0 0,0 0,-31-1,31-31,-32 32,0-32,0 0,1 0,-1-32</inkml:trace>
  <inkml:trace contextRef="#ctx0" brushRef="#br0" timeOffset="22017">21336 857,'0'32,"0"0,0 31,0 33,32-33,-32 32,0-31,31-32,1-32,0 0</inkml:trace>
  <inkml:trace contextRef="#ctx0" brushRef="#br0" timeOffset="22170">21495 699,'-32'0,"0"0,0 0</inkml:trace>
  <inkml:trace contextRef="#ctx0" brushRef="#br0" timeOffset="22478">21876 730,'-32'0,"0"32,0 0,-31 0,31 31,0 1,1-1,31 1,0-1,31 1,1-33,0-31,0 0,31 0,-31 0,31-31</inkml:trace>
  <inkml:trace contextRef="#ctx0" brushRef="#br0" timeOffset="23264">22161 826,'-31'-32,"-1"0,0 64,0 0,1-1,-1 1,0 32,32-1,0-31,32 0,0-1,-1-31,1 0,-32 0,32-31,0-1,-32 0,31 0,-31-31,0-1,0 33,-31 62,31 33,0-1,31 1,1-32,0 31,0-63,31 32,1-32,-1-32,1 32,-33-32,33 1,-32-33,-1 1,1-33,0 1,-32 32,32-33,-32 33,-32 31,32 0,-64 32,33 0,-33 0,1 32,-1 32,32-1,-31 1,31-1,0 64,32-32,32-31,32 31,-1-31,1-33,31 1,-32-32,1 0,-1 0,-31 0,0 0</inkml:trace>
  <inkml:trace contextRef="#ctx0" brushRef="#br0" timeOffset="28191">21463 1683,'-32'-32,"0"32,1 0,-1 32,-32 31,33 1,-1-32,0 63,32-63,32 31,0-31,-1 0,1-32,32 0,-1 0,-31-32,31 0,-31-31,32 31</inkml:trace>
  <inkml:trace contextRef="#ctx0" brushRef="#br0" timeOffset="28681">21590 1492,'-32'32,"64"0,-32 31,32 1,-32-1,31 1,1-1,-32 1,32-1,-32-63,32-63,-32-1,0 1,0-32,31 31,-31 32,32 32,0 64,-32-1,32 1,-32-1,31-31,1 0,0 0,0-32,-1 0</inkml:trace>
  <inkml:trace contextRef="#ctx0" brushRef="#br0" timeOffset="29152">22098 1619,'-32'-31,"0"31,1 31,31 1,-32 0,32 31,0 1,0-1,32-31,-32 0,63-32,-31-32,-32 0,0 1,0-1,0 0,0-31,-32-1,32 32,-32 96,64-32,-32 31,32-31,0 31,-1-63,1 32,0-32,0 0,-1-32</inkml:trace>
  <inkml:trace contextRef="#ctx0" brushRef="#br0" timeOffset="29509">22257 1556,'-32'32,"32"31,32-31,-32 31,0 1,31-32,-31-1,32 33,0-64,-32-64,0 1,0 31,-32-31,32-1,0 32,32 1,-32-1,32 0</inkml:trace>
  <inkml:trace contextRef="#ctx0" brushRef="#br0" timeOffset="30010">22606 1524,'0'-32,"-32"64,0 0,32 31,-31 1,-1-1,32 1,0-32,32-1,31-62,-63 31,32-64,0 32,-32 1,31-33,-31 1,0 31,-31 64,31-1,0 33,31-32,-31-1,32 1,0 0,0-32,-1 0,1 0</inkml:trace>
  <inkml:trace contextRef="#ctx0" brushRef="#br0" timeOffset="30296">22955 1397,'-32'0,"1"32,-1 0,32-1,-32 33,32-1,0 1,0-32,32 31,0-31,31-32,-31-32,0 0,-1 1,33-1,-32 0</inkml:trace>
  <inkml:trace contextRef="#ctx0" brushRef="#br0" timeOffset="30542">23146 1080,'-32'63,"32"1,0-1,32 1,-32 31,0 0,31-31,1-1,0-31,0 0,-1-1</inkml:trace>
  <inkml:trace contextRef="#ctx0" brushRef="#br0" timeOffset="30971">23050 1556,'64'32,"-32"-32,-1-32,33 32,-32-32,31 0,1 1,-33-1,1 0,-32 0,-32 1,32-1,-31 32,-1 32,-32-1,64 1,-31 0,31 31,0-31,31 32,1-33,0 1,0-32,31 32,-31-64,0 32,-1-32,1 1</inkml:trace>
  <inkml:trace contextRef="#ctx0" brushRef="#br0" timeOffset="31297">23558 1334,'0'31,"0"1,0 32,0-33,0 33,0-1,0-31,32 0,-32-96,0 33,0-33,0 32,0-31,32-1,-32 1,32 31,-32 32</inkml:trace>
  <inkml:trace contextRef="#ctx0" brushRef="#br0" timeOffset="31778">23844 1238,'0'64,"0"-32,0 63,-32-32,32 1,32-32,-32-1,32 1,0-32</inkml:trace>
  <inkml:trace contextRef="#ctx0" brushRef="#br0" timeOffset="31932">23844 1080,'-32'31</inkml:trace>
  <inkml:trace contextRef="#ctx0" brushRef="#br0" timeOffset="32361">24225 1143,'-32'0,"1"0,-1 32,0 0,0-1,1 1,62 0,-31 0,32-1,0 1,0 0,-1 0,33-1,-32 1,-32 0,31 0,-62-1,-1 1,0 0,0-32,1 0,-1-32,0 32,0-63</inkml:trace>
  <inkml:trace contextRef="#ctx0" brushRef="#br0" timeOffset="32656">24289 953,'0'31,"0"33,0-1,31 1,-31 31,32 0,-32-31,32 31,0-31,-32-33,31 1,-31 0,0-32</inkml:trace>
  <inkml:trace contextRef="#ctx0" brushRef="#br0" timeOffset="32973">24225 1334,'32'-32,"0"0,-1 32,1-32,32 32,-1 32,-31-32,0 32,-1 31,1-31,-32 0,0 0,32-1,-32 33,32-64</inkml:trace>
  <inkml:trace contextRef="#ctx0" brushRef="#br0" timeOffset="33301">24892 1111,'-32'0,"0"32,32-32,-31 32,-1 31,32 1,-32-1,32 1,0-32,32-1,-32 1,63 0,-31-32,0 0,0-32,-1 32,1 0</inkml:trace>
  <inkml:trace contextRef="#ctx0" brushRef="#br0" timeOffset="33509">24574 953,'32'31</inkml:trace>
  <inkml:trace contextRef="#ctx0" brushRef="#br0" timeOffset="64536">15113 3366,'-32'0,"32"0,0 0</inkml:trace>
  <inkml:trace contextRef="#ctx0" brushRef="#br0" timeOffset="65067">14510 3524,'-32'32,"32"0,-32 31,32 1,-32-1,64 33,0-65,0 1,-1-32,33 0,-32-32,31 1,-31-1,0-32,-32 33,0-1,0 0,0-31,-32 31,0-32,0 33,1-1,-1 32,0 0,0 0,32 0</inkml:trace>
  <inkml:trace contextRef="#ctx0" brushRef="#br0" timeOffset="65436">15240 3143,'-32'-31,"0"31,1 31,-33 1,32 32,1-33,-1 33,32-1,32 33,-32-33,31 1,1-1,0 1,0-1,-32-31,31-32,-31 32,0 31,-31-63</inkml:trace>
  <inkml:trace contextRef="#ctx0" brushRef="#br0" timeOffset="65640">14922 3620,'0'31,"32"-62,32 31,-1-32,1 32,31-32,-32 32,33-32</inkml:trace>
  <inkml:trace contextRef="#ctx0" brushRef="#br0" timeOffset="65977">15970 3207,'-32'32,"32"31,0 32,32-31,-32 63,0-32,32 0,-32-31,32-1,-32-31,0 0,0-96</inkml:trace>
  <inkml:trace contextRef="#ctx0" brushRef="#br0" timeOffset="66805">15716 3493,'32'0,"0"63,31-63,1 0,-1-32,32 32,-31-31,-1-1,-31 0,0 0,0 1,-32-1,-64 32,32 32,1 31,31 1,-32 31,32-32,32 33,-1-33,-31 1,32-33,0-31,0 32,-1-64,-31 1,0-33,32 1,-32 31,32 0,0 64,-32 31,31-31,1 32,0-33,0-31,-1 32,1-32,0-32,0 32,-1-31,1-1,-32 0,0 0,0-31,0 31,-32 0,1 64,-1 32,32-1,0-31,32 31,-1-31,1 0,32-32,-1-32,1 0,-1 1,1-33</inkml:trace>
  <inkml:trace contextRef="#ctx0" brushRef="#br0" timeOffset="67244">17494 3334,'-32'0,"1"32,-1-1,-32 1,33 32,-1-33,0 1,64 0,0 0,31-32,1 31,-1-31,1 32,-1-32,-31 32,0 0,-1 31,-31-31,-31 0,-1-32,0 31,0-31,1 32,-1-32,-32-32,64 1,-31-1</inkml:trace>
  <inkml:trace contextRef="#ctx0" brushRef="#br0" timeOffset="67776">18002 3524,'0'0,"-63"32,31 32,0-1,32 1,-32-1,64-31,-32 31,32-31,0-32,-1-32,1 1,-32-1,32 0,-32-31,32-1,-32 1,0-1,31 96,-31 31,0 1,32 31,-32-31,32-33,0 1,-1-32,33 0,-32 0,-32-32,31 1</inkml:trace>
  <inkml:trace contextRef="#ctx0" brushRef="#br0" timeOffset="68644">18351 3524,'32'64,"-32"-1,0 1,0-1,32 1,-32-1,0-31,32-95,-32 31,0-32,0-31,0 32,0-1,31 1,1 63,0 0,0 63,-1 1,-31-1,0 32,32-31,-32-32,32-1,0 1,-32-95,31-1,-31 1,0 31,32 0,0 0,0 96,-32-32,31 31,1-31,0 0,0-32,-1 0,33 0,-32-32,-1 32,-31-32,32 0,-32-31,32 31,-32-31,-32-1,32 32,-32 1,-31 62,31 33,0-32,1 31,31 32,0-31,31-1,33-63,-1 32,1-64,-1 32,33-31,-1-33,0 32</inkml:trace>
  <inkml:trace contextRef="#ctx0" brushRef="#br0" timeOffset="75752">7747 5207,'-32'0,"32"-32,-32 32,1 0,-1 0,-32 0,33-31,-1 31,-32 0,1 0,31 0,-31-32,-1 32,1 0,-1 0,-31 0,31 0,1 0,-1 0,1 0,-1 0,1 0,-1 0,1-32,31 32,0 0,1 0,-1 0,0 0,0 0,64 0,0 32,31-32,-31 0,32 0,-1 0,32-32,-31 32,31 0,-31 0,31 0,0 0,-31 0,-1 32,32-32,-31 0,-1 32,-31-32,32 0,-33 31,1-31,0 0,0 0,-1 0,-94 0,31-31,0 31,1 0,-33 0,1 0,-1 0,1 0,-1 0,-31 0,31 0,-31 0,32-32,-33 32,33 0,-1 0,1 0,31-32,-31 32,31-32,0 32,0-31,1 31,-1-32,0 0,64 32,31 32,-31-32,0 0,0 32,31-32,-31 0,31 31,1-31,-1 0,-31 32,32-32,31 0,-32 32,1-32,-1 0,1 0,-1 32,1-32,-1 0,-31 0,32 0,-1 31,-31-31,0 0,-1 0,1 0,0 32,0-32,-1 0,-31-32,0 1,0-1,0-32,0 64,0-63,0 31,0 0,0 1,0-33,32 32,-32-31,0 31,0 0,0-31,0 31,0-31,0 31,-32 0,32 0,0 1,0-1,0 0,0 0,-31 1,-1-1,0 32,0 0,1 0,31 0,-32 0,-32 0,33 0,-1 0,-32-32,33 32,-33 0,1 0,-1-32,1 32,31 0,-32-31,-31 31,32 0,-1 0,1-32,-1 32,1 0,31-32,-32 32,1 0,-1-32,1 32,31 0,-31 0,31-31,0 31,0 0,1 0,-1 0,0 0,0 31,1 1,31 0,0 0,0-1,0 1,-32 32,32-33,32 1,-32 32,0-33,31 1,1 32,-32-33,32 33,0-1,-32-31,31 32,-31-33,0 33,0-32,0 31,0-31,0 0,0-1,32 1</inkml:trace>
  <inkml:trace contextRef="#ctx0" brushRef="#br0" timeOffset="97813">9271 5239,'32'63,"-32"-31,0 32,0-1,31 32,1 1,-32-1,32 0,-32 0,32-31,-32-32,0-1,31 33,-31-128,-31 1,31-1,31-31,-31 32,32-1,32 32,-33 1,1-1,0 32,0 0,-1 32,1-1,0 33,0 31,-1-31,1-1,0 1,0-33,-32 1,31 0,-31-32</inkml:trace>
  <inkml:trace contextRef="#ctx0" brushRef="#br0" timeOffset="98304">10065 5779,'0'31,"31"33,1-64,0 0,0 0,-1-32,33 0,-64 1,32-1,-32 0,0 0,0 1,-32-1,0 32,0-32,1 64,-33 0,32-1,1 33,-1-1,32 1,32-1,-32 1,63-32,-31-1,0-31,31 0,-31 0,31 0,-31-31,32-1,-33 0,1 0</inkml:trace>
  <inkml:trace contextRef="#ctx0" brushRef="#br0" timeOffset="98601">10636 5302,'-32'32,"32"32,0 31,32 0,-32 32,32 0,0 0,-1-63,1-1,0-31,0 0,-32-32</inkml:trace>
  <inkml:trace contextRef="#ctx0" brushRef="#br0" timeOffset="99132">10509 5842,'32'0,"31"32,1-32,-1-32,33 32,-1-32,-32 1,1-1,-32 32,-1-32,1 0,0 1,-32-33,-32 64,0-32,1 32,-1 32,0 0,0 31,1 1,31-1,0 1,0-1,31 1,1-1,32-31,-33 0,33-32,-32 0,31-32,-31 0,-32 1,32-1</inkml:trace>
  <inkml:trace contextRef="#ctx0" brushRef="#br0" timeOffset="99490">11335 5715,'0'32,"0"31,0 1,0-1,31 33,-31-33,32 1,-32-64,32-32,-32 0,0-31,0-33,0 1,0 32,32-1,-1 1,1 31,-32 32,32-32,0 32,-1 0,1 0</inkml:trace>
  <inkml:trace contextRef="#ctx0" brushRef="#br0" timeOffset="99960">12001 5588,'-31'32,"31"0,-32-1,32 33,0-1,0 1,0 31,32-31,-1-33,1 1,0-32,0 0,-1 0,1-32,0 1,0-33,-32 32,31-31,-62-1,31 33,-32-33,0 32,0 32,-31 0,31 32,-31-32,31 32,32-32</inkml:trace>
  <inkml:trace contextRef="#ctx0" brushRef="#br0" timeOffset="100461">12509 5683,'-31'0,"62"-31,1-1,32 0,-1 0,-31 1,31 31,1 0,-64 31,32 1,-32 32,-32-1,0 32,0-31,1 31,-1-31,32-33,0 33,0-64,32 32,-1-32,1 31,0-31,31 0,-31 0,0-31,0 31,-1 0,1-32</inkml:trace>
  <inkml:trace contextRef="#ctx0" brushRef="#br0" timeOffset="101115">12636 5969,'32'-63,"32"31,-33 0,33 0,-1 1,33-1,-33 32,1-32,-33 32,1 32,-32 0,0 31,0-31,0 0,32 31,-32-31,32 0,-32-32,31 0,33 0,-32-32,-1 32,1-64,0 33,0-1,-32 0,31-31,-31 31,32 95,0 1,-32 31,0 0,32 1,-32 31,0-32,0 0,31-31,-31-33,0 1,32-32</inkml:trace>
  <inkml:trace contextRef="#ctx0" brushRef="#br0" timeOffset="101800">14224 5683,'-32'0,"0"-31,1 62,-33-31,1 32,31 32,-32-1,33-31,-1 31,32-31,0 0,63 0,-31-32,32-32,-33 32,1-32,0-31,0 63,-1-64,-31 32,32 1,-32 62,0 33,0-32,32 63,0-32,-32 64,31-31,1-1,0 0,-32-31,0 31,0-32,-32 1,0-1,1-31,-1 32,0-33,-31 1,-1-32,1 0,-1-32,32-31,1-1,-1-31,64 0</inkml:trace>
  <inkml:trace contextRef="#ctx0" brushRef="#br0" timeOffset="102618">14605 5779,'-32'31,"0"1,32 0,-31 31,-1 1,32-1,32-31,-32 0,31 0,1-32,0 0,0 0,-1-32,1 32,-32-32,32 0,-32-31,32 31,-32-31,0 31,0-32,-32 33,0 31,0 0,1-32,-1 32,64-32,-1 32,33 0,-32 0,-1 32,33 0,-64-1,32 33,-32-1,31 1,-31-1,0 1,32-32,-32 31,32-63,0 32,-1-32,33-32,-32 0,-1 1,1-33,0 1,0-1,-32-31,0 31,0 1,0-1,-32 33,0-1,0 0,1 32,-1-32,64 32</inkml:trace>
  <inkml:trace contextRef="#ctx0" brushRef="#br0" timeOffset="103119">15811 5556,'-63'32,"31"-32,0 32,1 0,-33-1,32 1,-31 0,63 0,0 31,0-63,32 32,31 0,-31-32,31 31,1-31,-32 32,31 0,-63 0,32-1,-32 33,0-32,-32 31,0-31,1 0,-33-1,1 1,-33-32,33 0,-1 0,33-32,-33 1</inkml:trace>
  <inkml:trace contextRef="#ctx0" brushRef="#br0" timeOffset="104906">12255 5112,'-31'0,"-33"0,1 0,31 0,-32 32,-31-32,32 31,-33-31,1 32,0-32,0 0,-1 0,1 0,-32 0,32-32,0 32,-1 0,1-31,0 31,-32 0,32 0,-1-32,1 32,-32 0,32 0,0 0,-1-32,1 0,0 32,31-31,1-1,-32 32,31-32,1 0,-1 32,32 0,-31-31,31 31,0 0,-31 31,31-31,32 0,-32 64,1-32,31-1,-32 1,32 32,0-1,-32 1,32-1,0 1,0 31,0-32,0 33,32-33,-32 1,0 31,32-32,-32 1,0-1,31 1,-31-1,32 1,-32-32,32 31,0-31,-1 0,1-1,0 1,0-32,31 32,-31 0,31-32,-31 0,32 31,31-31,-32 0,1 0,31 0,-31 0,31-31,0 31,0 0,1 0,-1 0,0 31,0-31,1 0,-1 0,0-31,0 31,1 0,-1 0,0 0,0 0,1-32,-1 32,0 0,0-32,1 32,-33 0,32 0,-31 0,-1-32,-31 32,32 0,-33-31,1 31,0-32,0 32,-1-32,1 0,0 1,-32-1,32 0,-32-31,31 31,-31-32,0 33,0-33,0 1,-31-33,31 33,0-1,-32-31,32 32,0-1,-32 1,32-1,0 1</inkml:trace>
  <inkml:trace contextRef="#ctx0" brushRef="#br0" timeOffset="112369">18320 5493,'-32'0,"-32"0,33 0,-33 32,-31-1,63 1,-31 0,-1 31,32-31,32 0,32 0,0-1,0 1,63 0,-32-32,1 0,-1 0,-31 0,0 0,-32 63,-32-31,-31 32,-1-33,32 33,-31 31,-1-31,33-1,-1-31,64 31,-1-63,1 0,63 0,-31 0,-1-31,1-1,-1 0,-31 0,0 1</inkml:trace>
  <inkml:trace contextRef="#ctx0" brushRef="#br0" timeOffset="112654">18383 5874,'32'32,"0"-1,-1 33,1-32,32 31,-33 1,1-1,32-31,-33 0,1-1,0 1,0 0,-1-32</inkml:trace>
  <inkml:trace contextRef="#ctx0" brushRef="#br0" timeOffset="112910">18859 5874,'-31'0,"31"32,-32 31,-32 1,33-1,-1 1,0 31,0 0,1-31,31-33,0 1,0 0</inkml:trace>
  <inkml:trace contextRef="#ctx0" brushRef="#br0" timeOffset="114147">20161 5588,'0'32,"0"31,-32 1,32 31,-31 0,31 1,-32 31,32-32,-32-32,32-31,0 0,0-96,0 1,32-64,-32 32,32-32,-1 31,1 1,0 0,0 31,31 1,-31 31,0 0,-1 32,1 32,0 0,0 31,-1 33,1-1,-32 0,32 32,0-32,-1 1,1-33,0 1,0-1,-32-31,31 0,-62-64</inkml:trace>
  <inkml:trace contextRef="#ctx0" brushRef="#br0" timeOffset="114382">20066 6096,'32'-32,"-1"1,1-1,32 32,31-32,0 32,0 0,1 0</inkml:trace>
  <inkml:trace contextRef="#ctx0" brushRef="#br0" timeOffset="114893">20987 6414,'0'-32,"31"0,-31-63,0 31,0-31,0 0,32 0,-32-1,0-31,32 64,0-32,-1 63,1 0,-32 0,32 32,0 0,-1 32,1 32,0 31,0-32,-1 33,1-1,0 32,0-64,-1 33,-31-33,32 1,-32-33,32 1,-32 32,0-64,-32 0</inkml:trace>
  <inkml:trace contextRef="#ctx0" brushRef="#br0" timeOffset="115117">20955 6191,'32'-31,"31"-1,1 32,-1-32,32 32,1-32,-1 32</inkml:trace>
  <inkml:trace contextRef="#ctx0" brushRef="#br0" timeOffset="115874">20415 7366,'-32'-32,"32"1,0-33,32 1,-32-1,0-31,0 31,32-31,-32 32,0-1,32 1,-1 31,-31 0,32 0,0 32,-32 0,32 32,-1 0,33 31,-32 1,-1-1,1 33,0-1,0-32,-1 33,-31-33,32 1,0-33,-32 1,32 0,-64-32</inkml:trace>
  <inkml:trace contextRef="#ctx0" brushRef="#br0" timeOffset="116129">20415 7176,'64'-32,"-33"32,33-32,-1 32,1-32,31 1,-31 31</inkml:trace>
  <inkml:trace contextRef="#ctx0" brushRef="#br0" timeOffset="118407">21336 6668,'-32'0,"-31"63,63-31,-32 0,0 31,32 1,-32-1,32 32,0 1,0-33,0 1,32-1,0-31,0 0,-1-32,33 0,-32 0,31-32,1 0,-33 0,1 1,0-33,0 1,-1 31,-31-32,0 1,-31-1,-1 1,0-1,0 33,-31-1,-1 0,-31 0,63 32,-31-31,31 31,32 0</inkml:trace>
  <inkml:trace contextRef="#ctx0" brushRef="#br0" timeOffset="118960">21939 5842,'32'32,"0"-32,-1 0,33 0,-1 0,1 0,-1 32,-31-32,0 0</inkml:trace>
  <inkml:trace contextRef="#ctx0" brushRef="#br0" timeOffset="119879">22828 5429,'0'64,"0"-32,32 31,0 32,-32 1,0-1,31 0,-31-31,0-1,0 1,0-64,0-64,0 1,0-1,0-31,32 0,32 31,-33 1,33 31,-32 0,31 32,-31 0,31 32,-31 31,-32 1,32 31,-32 0,32-31,-32-32,0 31,0-31,31-32,1 0</inkml:trace>
  <inkml:trace contextRef="#ctx0" brushRef="#br0" timeOffset="120942">23622 5620,'-32'63,"32"1,0-1,0 1,0 31,32-31,-32-1,32-31,-1-32,1 0,0-32,0 0,-32 1,31-33,-31 32,0-31,-31 31,31-31,-32-1,0 32,-31 32,31 0,0-31,0 31,1-32,62 0,1 0,32 32,-33-31,33 62,-1 1,1 0,-32 31,-1 33,-31-1,32-32,-32 1,0-1,-32 1,32-32,0-96,0 1,0-1,0-31,32 0,0 31,0 32,-1 1,1 31,-32 0,32 31,0 1,-32 32,31 31,-31 0,0-31,0-1,0-31,32-96,-32-31,0 32,0-33,32 33,0-1,-1 33,1 94,0-31,0 31,-32 1,31 31,-31 0,32 1,0-65,0 1,-1-32,1 0,0 0,0-32,-1-31</inkml:trace>
  <inkml:trace contextRef="#ctx0" brushRef="#br0" timeOffset="121290">24828 5683,'-31'0,"-1"32,0 32,32-1,0 1,0-1,0 1,32-33,0 1,-1-32,1 0,0 0,0-32,-1-31,-31 31,0 0,-31-31,-1-1,0 1,-31 31,-1 0,1 32,-1 32</inkml:trace>
  <inkml:trace contextRef="#ctx0" brushRef="#br0" timeOffset="121749">22161 6826,'0'32,"32"-32,0 32,31-32,1 0,-1 0,1 0,-1-32,1 0,-1 1</inkml:trace>
  <inkml:trace contextRef="#ctx0" brushRef="#br0" timeOffset="122280">22828 6445,'-32'32,"32"0,32 31,-32 1,0 31,0 0,32 32,-32-31,0-1,0 0,0-63,0 0,32-64,-32-32,-32 1,32-32,0 31,32 1,-32 31,63 0,-31 64,0-32,-32 32,63 31,-63 1,32 31,0-32,-1 1,-31-32,32-1,0-94</inkml:trace>
  <inkml:trace contextRef="#ctx0" brushRef="#br0" timeOffset="122730">23209 7049,'32'31,"-32"1,32 0,-1-32,1 0,32 0,-33-32,-31-31,32 31,0 0,-32-31,0 31,-32 0,32 0,-32 1,1 31,-1 31,0 1,0 32,1-1,31 1,31-1,-31 1,32-1,32 1,-33-33,1-31,32 0,-33-31,1-33,0 32,0-31,-1-32</inkml:trace>
  <inkml:trace contextRef="#ctx0" brushRef="#br0" timeOffset="122974">23685 6572,'0'32,"0"32,32-1,-32 32,32 1,-32-1,32 0,-32 0,31-31,-31-1,32-31,-32-32</inkml:trace>
  <inkml:trace contextRef="#ctx0" brushRef="#br0" timeOffset="123405">23527 7080,'0'32,"31"0,1-32,0 32,31-32,1-32,31 0,-31 0,-1 1,-31-1,31 0,-63 0,32 1,-32-1,0 0,-63 32,31 0,0 64,0-33,32 33,-31-1,31 1,31-1,1-31,0 32,31-64,-31 0,32-32</inkml:trace>
  <inkml:trace contextRef="#ctx0" brushRef="#br0" timeOffset="123761">24257 6953,'-32'64,"32"-32,0 31,0 32,0-31,0-1,32-31,-32 0,0-96,0 33,0-33,0 1,0-1,0 1,32 31,-1 0,1 0,0 32,0-31</inkml:trace>
  <inkml:trace contextRef="#ctx0" brushRef="#br0" timeOffset="124120">24574 6985,'0'32,"0"0,-31 31,31 1,0-33,0 33,0-1,63-63,-31 0,0-31,-1-1,1-32,0 33,-32-1,0 0,0 0,-32-31,0 31,1 32,-33-32,32 32,1 32</inkml:trace>
  <inkml:trace contextRef="#ctx0" brushRef="#br0" timeOffset="124936">24828 6985,'0'-63,"64"31,-32 32,-1 0,33 0,-32 0,-1 32,-31-1,-31 33,31-32,-32 31,0 1,0-1,1-31,-1 31,32-31,0 0,32-32,-1 0,1 0,0 0,31-32,-31 0,-32 32</inkml:trace>
  <inkml:trace contextRef="#ctx0" brushRef="#br0" timeOffset="125202">24828 7207,'32'-31,"0"-1,31 32,-31-32,32 32,-1-32</inkml:trace>
  <inkml:trace contextRef="#ctx0" brushRef="#br0" timeOffset="126161">25082 5683,'0'-31,"64"31,-32 0,-1 0,1 31,-32 33,0-32,0 31,-32-31,1 31,-1-31,0 32,0-33,32 1,0 0,32 0,0-32,31 31,-31-62,0 31,0 0,-1 0</inkml:trace>
  <inkml:trace contextRef="#ctx0" brushRef="#br0" timeOffset="126417">25051 5969,'0'-32,"31"1,65 31</inkml:trace>
  <inkml:trace contextRef="#ctx0" brushRef="#br0" timeOffset="152306">1524 7366,'-64'-32,"33"64,-1 0,32 0,32 31,-32 1,31 31,1 0,0 0,0 1,-1-33,-31 1,32-1,-32 1,0-33,0 1,-32 0,1-32,31-32,-32-31,0-1,0-31,1 0,-1-1,32 1,0 32,0-33,0 33,32-32,-1 31,1 1,0 31,31 0,-31 0,32 32,-33 0,33 32,-1 0,-31 31,0 1,0-32,-1 31,-31-31,-31 31,-1-31,0 0,-31 31,31-31,-32 0,1 0,-1-32,1 0,63-64,0 1</inkml:trace>
  <inkml:trace contextRef="#ctx0" brushRef="#br0" timeOffset="152664">1937 7842,'31'32,"-31"32,32-1,-32 1,32-1,0 32,-1-63,1 32,0-64,0 0,-32 0,31-32,1-32,-32 33,0-33,0 1,-32-1,32 1,-31-1,-1 1,32 31,0 32</inkml:trace>
  <inkml:trace contextRef="#ctx0" brushRef="#br0" timeOffset="153104">2445 7874,'0'64,"31"-33,-31 33,32-1,-32 1,0-1,32 1,-32-32,0-64,0-32,-32 1,32-32,0-1,0 33,32 31,31 0,-63 64,32 0,0 0,0 63,-1-32,1 33,0-1,-32-63,32 31,-32-63,31 32</inkml:trace>
  <inkml:trace contextRef="#ctx0" brushRef="#br0" timeOffset="153543">2921 7938,'0'63,"0"-31,32 31,-32 33,0-33,31 32,-31-63,0 0,32-64,-32-31,0-33,0 33,0-32,0-1,32 33,0 63,-1 0,1 32,0-1,-32 33,32 31,-1 0,-31-31,32-1,-32-31,32 0,0-32</inkml:trace>
  <inkml:trace contextRef="#ctx0" brushRef="#br0" timeOffset="153953">3429 8128,'32'32,"-1"-32,1-64,0 1,0 31,-32 0,0-31,-32 31,32-31,-32 63,0 31,-31 1,31 63,32-31,-32 31,64 0,-32 1,64-33,-33-31,1-32,32 0,-33-32,1-31,32-1,-33 1,1-1</inkml:trace>
  <inkml:trace contextRef="#ctx0" brushRef="#br0" timeOffset="154198">3873 7493,'0'64,"-31"-1,31 64,31 0,1 0,-32 0,32 0,0-63,-1-33,1 1,0-32,0-32</inkml:trace>
  <inkml:trace contextRef="#ctx0" brushRef="#br0" timeOffset="154464">4318 7461,'-32'64,"32"31,0 0,0 32,0 0,0 0,32 0,-32-63,0-32,0-1,32-31</inkml:trace>
  <inkml:trace contextRef="#ctx0" brushRef="#br0" timeOffset="154740">3651 8065,'64'-32,"-1"32,1-32,31 32,32-32,-32 32,32 0,-32 0,1 0,-33 0,32 0</inkml:trace>
  <inkml:trace contextRef="#ctx0" brushRef="#br0" timeOffset="155292">5937 7398,'-32'-32,"1"32,-1-32,-32 32,1 32,-1-32,1 64,-1-33,1 1,31 32,32-1,0-31,32 31,31 1,1-32,-1-1,33 33,-33-32,1-1,-33 33,1-32,-32-1,0 33,-32-32,1-1,-1 1,-32-32,1 32,-1 0,-31-32,32 0,31-32,-32 0,33 0,31 1,0-33</inkml:trace>
  <inkml:trace contextRef="#ctx0" brushRef="#br0" timeOffset="155823">6286 7874,'0'-32,"-31"-31,-1 63,0 0,-31 32,31 31,-32 1,33-1,-1 1,0-1,64 1,-32-33,63-62,-31 31,0-32,0-32,31 1,-31 31,0-31,-32-1,31 32,-31 64,0 32,0-1,0 32,0 32,0 0,0 0,0-31,0-1,32-63,-32 31,32-31,-32-32</inkml:trace>
  <inkml:trace contextRef="#ctx0" brushRef="#br0" timeOffset="156222">6540 7938,'-31'31,"31"33,31-1,-31 33,32-33,-32 32,32-63,0 0,-1-32,1 0,0 0,-32-32,32 0,-1-31,1-1,-32 1,0-32,0 31,32-31,-64 31,32 33,0 31</inkml:trace>
  <inkml:trace contextRef="#ctx0" brushRef="#br0" timeOffset="156754">7366 7779,'-64'0,"33"32,-1-1,-32 1,1 32,31 31,0-32,1 1,31-1,31 1,1-32,0-1,31-62,-31 31,0-32,0-32,-1 33,1-33,0 1,-32-1,0-31,0 31,0 33,-32 94,32 1,32-1,-32 32,32-31,-1 31,1-63,0 0,0-32,31 0,-31-32,0 0</inkml:trace>
  <inkml:trace contextRef="#ctx0" brushRef="#br0" timeOffset="157122">7715 7874,'0'32,"0"31,0 33,0-1,0-32,32 1,-32-1,0-31,0-64,0-31,0-1,-32 1,32-32,0 31,32 1,-32-1,32 32,-1 1,1 31,32-32,-33 64,1-32,32 31</inkml:trace>
  <inkml:trace contextRef="#ctx0" brushRef="#br0" timeOffset="157531">8096 8192,'32'31,"0"-31,-1-31,1-1,0 0,0-31,-1-1,1 1,0-1,-32 1,0 31,-32 32,-31 63,31-31,-32 63,33-31,-1 31,32 0,0-31,32-32,-1-1,33 1,-1-32,33 0,-33-32,32 1,1-33</inkml:trace>
  <inkml:trace contextRef="#ctx0" brushRef="#br0" timeOffset="170457">15240 7207,'0'32,"0"32,0-1,0 32,0 32,0 0,0 32,0-32,32-32,-32 1,0-33,0 1,0-33,31-31</inkml:trace>
  <inkml:trace contextRef="#ctx0" brushRef="#br0" timeOffset="170977">14827 7811,'32'0,"0"-32,31 0,1 0,31 1,0-1,0 32,-31 0,31 32,-63 31,0 1,-1-1,1 32,0 1,-32-33,32-31,-32 0,31 31,-62-126,31-1,-32 1,32-33,32 1,-1 0,1 31,0 33,31 31,-31-32,32 32</inkml:trace>
  <inkml:trace contextRef="#ctx0" brushRef="#br0" timeOffset="171499">16224 7715,'-32'0,"-31"32,31 32,-31-1,31 32,0 1,0-33,64 1,-32-64,32 31,0-31,-1-31,1-1,0-32,0 33,-1-33,1 32,-32-31,0-1,0 96,0 32,0-1,32 32,-32-31,32-1,-1 1,1-64,0 0,0 0,-32-32,31 0,1-31</inkml:trace>
  <inkml:trace contextRef="#ctx0" brushRef="#br0" timeOffset="171713">16542 7811,'-32'63,"32"-31,0 63,32-31,-32 31,31-32,1-31,0-32,0-32,-32-31</inkml:trace>
  <inkml:trace contextRef="#ctx0" brushRef="#br0" timeOffset="171846">16605 7366,'-32'-32,"32"32</inkml:trace>
  <inkml:trace contextRef="#ctx0" brushRef="#br0" timeOffset="172102">16891 7271,'-32'32,"32"31,-32 32,32 1,0 31,32 0,-32 0,32-32,-32-32,32 1,-32-32,31-1,-31 1</inkml:trace>
  <inkml:trace contextRef="#ctx0" brushRef="#br0" timeOffset="172338">16637 7811,'-32'31,"96"-31,-1-31,32 31,1-32,31 32,-32-32</inkml:trace>
  <inkml:trace contextRef="#ctx0" brushRef="#br0" timeOffset="172787">17621 7620,'-32'-32,"1"32,-33 32,1-32,-1 32,1 0,31-1,0 1,32 0,64 0,-1-1,1 1,-1 0,1 0,-33-1,33 1,-32 32,-1-33,-31 1,-31 0,-1 0,0-32,-31 31,-1 1,1-32,-33 0,33 0,-1-32,33 1</inkml:trace>
  <inkml:trace contextRef="#ctx0" brushRef="#br0" timeOffset="185928">10573 10319,'-32'95,"-32"-31,33 63,-1-32,-32 0,33 32,-1 0,0-32,0-31,1-1,-1-31,0-32,32-63,0-33,32 1,0 0,-1-32,1 32,0-32,31 0,1 31,-32 1,31 32,1-33,-33 65,33-1,-32 32,-1 0,33 32,-32 31,-1 1,1-1,0 32,0 1,-32-1,31 0,1 32,0-63,0 31,-1-32,-31 33,32-65,-32 33,32-32,-32-1,-64-62</inkml:trace>
  <inkml:trace contextRef="#ctx0" brushRef="#br0" timeOffset="186204">10223 10827,'64'-32,"31"0,-31 1,31 31,32-32,0 0,0 32,0 0</inkml:trace>
  <inkml:trace contextRef="#ctx0" brushRef="#br0" timeOffset="186857">13557 11335,'0'32,"0"-1,32 1,0-95,-1-33,-31 1,32-32,0 32,0-32,-1 32,33-32,-32 31,31 1,-31 32,31-1,-31 64,0 0,0 0,-1 32,-31 0,32 63,32 0,-33 0,1 1,0-1,0 32,-32-64,31 33,1-33,0 1,-32-1,32 1,-1-33,-31 1,0 0</inkml:trace>
  <inkml:trace contextRef="#ctx0" brushRef="#br0" timeOffset="187134">13557 11081,'0'-32,"64"32,-1-32,32 1,1 31,62 0,-31 31,0 1,-31-32</inkml:trace>
  <inkml:trace contextRef="#ctx0" brushRef="#br0" timeOffset="188252">5969 14351,'0'-32,"0"-31,0-32,0-1,0-31,32 32,-32-32,31 0,1-32,32 64,-33-32,1 0,32 32,-33 31,33 1,-32 31,31 32,-31 0,0 32,-32 31,31 1,1 63,0-32,-32 32,32 0,-1-32,1 32,0-31,0-1,-1-32,-31-31,32 32,0-33</inkml:trace>
  <inkml:trace contextRef="#ctx0" brushRef="#br0" timeOffset="188527">5969 13875,'-64'0,"128"-32,-1 0,1 32,31-31,0 31,32 0,0 0</inkml:trace>
  <inkml:trace contextRef="#ctx0" brushRef="#br0" timeOffset="189242">5778 16193,'-31'31,"31"33,0-1,-32 33,32-1,0 32,32 0,-32 0,31-32,33 0,-32-31,31-32,32-32,-31 0,-1-32,1 0,-32-31,31-1,-31-31,0 0,-32-1,0 1,0 0,0 0,0-1,-32 33,0-1,-31 1,-1 31,32 0,-31 32,-1 0,1 0,-1 32,33-32,-1 32,32 0</inkml:trace>
  <inkml:trace contextRef="#ctx0" brushRef="#br0" timeOffset="190078">8477 14256,'-32'32,"64"-32,0-64,0-31,-1 0,1-64,0 0,31 0,1-31,-32 31,31 32,1 32,-1 0,1 63,-33 32,1 0,0 32,0 31,-1 1,33 31,-32 32,31 0,-31 0,31 0,-31-32,0 0,0-31,-1-1,-31 1,0-1,0-31,-31-32,-1-32,-32 1</inkml:trace>
  <inkml:trace contextRef="#ctx0" brushRef="#br0" timeOffset="190292">8604 13843,'0'-32,"64"-31,31 31,32 0,0-31,0 63,32-32</inkml:trace>
  <inkml:trace contextRef="#ctx0" brushRef="#br0" timeOffset="190773">10001 14097,'-63'0,"94"-32,-31-31,32-32,0-32,0-32,-1 32,1-32,-32 32,64 32,-33 0,1 31,0 32,31 1,-31 31,0 31,31 1,-31 32,0 31,0 0,-1 64,33-32,-32 32,-1-64,1 0,0-31,0-1,-32 1,31-33,-94-62</inkml:trace>
  <inkml:trace contextRef="#ctx0" brushRef="#br0" timeOffset="190987">10001 13653,'-32'0,"64"-64,32 32,31 1,32-33,0 64,32-32,-1 32</inkml:trace>
  <inkml:trace contextRef="#ctx0" brushRef="#br0" timeOffset="191641">13144 14065,'-31'32,"62"-95,1-1,0-63,0 0,-1-32,33 32,-32-31,31 31,32 31,-31 1,31 63,-31 1,-1 62,1 1,-1 32,1 31,-1 32,-31 32,31 31,-31-31,32 31,-33-31,33 0,-32-32,31-32,-31-31,-64-128,-31-31,-33 0</inkml:trace>
  <inkml:trace contextRef="#ctx0" brushRef="#br0" timeOffset="191896">13303 13748,'64'-64,"-1"33,64-33,0 32,32 32,-32 32,32-32,-32 0</inkml:trace>
  <inkml:trace contextRef="#ctx0" brushRef="#br0" timeOffset="192386">14764 14161,'-32'0,"32"-64,0-31,0-32,32-32,-1 0,1 32,32-31,-33 62,33 1,-32 0,31 63,1 0,-33 32,33 0,-32 32,31 0,-31 63,0-31,-1 31,1 32,0 0,0 32,-32-32,31 0,-31-32,0 0,32-31,-32-33,0 1,0-32</inkml:trace>
  <inkml:trace contextRef="#ctx0" brushRef="#br0" timeOffset="192642">14827 13716,'-32'0,"64"-32,32 32,31-31,32 31,0-32,0 32,0 32</inkml:trace>
  <inkml:trace contextRef="#ctx0" brushRef="#br0" timeOffset="193243">13430 17145,'-32'0,"1"-63,31-64,0 0,0-32,0 0,31 0,33 1,-1-1,1 32,31 0,-31 63,31 33,-32-1,1 64,-1-1,-31 65,32-1,-33 64,1-1,0 33,0-1,-1 1,1-64,0 0,-32-64,0-31,0-32</inkml:trace>
  <inkml:trace contextRef="#ctx0" brushRef="#br0" timeOffset="193519">13494 16542,'31'32,"33"-64,31 32,32-32,0 0,0 1,0-1,-32-32</inkml:trace>
  <inkml:trace contextRef="#ctx0" brushRef="#br0" timeOffset="193979">14986 15970,'-32'32,"0"63,1 1,31 31,-32 0,32 0,0 31,32-31,-1-31,1-33,32-31,-1-32,1-32,-1-31,1 31,-1-63,-31 31,31-31,-63 0,32-1,-64-31,1 0,-1 0,0 32,-31 32,-1-1,-31 32,0 32,-32 0,31 0,-31 0</inkml:trace>
  <inkml:trace contextRef="#ctx0" brushRef="#br0" timeOffset="194793">8668 17621,'-32'32,"0"-32,0-32,32-31,-31-64,31 0,0-32,31-31,1-1,32 1,-1-1,1 32,31 32,-32 32,1 0,-1 31,1 64,-1 0,1 32,-1 63,-31 1,0 31,-32 0,32 0,-1 31,1 1,0 0,0-64,-1 0,1-63,-32 0,0-32</inkml:trace>
  <inkml:trace contextRef="#ctx0" brushRef="#br0" timeOffset="195100">8572 17050,'0'0,"32"0,0 0,31-32,1 0,31-31,0 31,1 0,31-31,-32 31,32 0</inkml:trace>
  <inkml:trace contextRef="#ctx0" brushRef="#br0" timeOffset="195641">10160 16193,'-32'31,"0"1,1 32,31 31,-32 0,32 0,0 32,0 0,0-31,32 31,31-64,-31 1,31-1,1-31,-1-64,1 32,-1-63,1-1,-1 1,-31-33,0 1,0-32,-32 0,31 0,-31 0,-31 0,-1 32,0 0,0 31,-63 32,32 32,-33 0,33 32,-32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800" units="cm"/>
          <inkml:channel name="Y" type="integer" max="600" units="cm"/>
        </inkml:traceFormat>
        <inkml:channelProperties>
          <inkml:channelProperty channel="X" name="resolution" value="28.36879" units="1/cm"/>
          <inkml:channelProperty channel="Y" name="resolution" value="28.30189" units="1/cm"/>
        </inkml:channelProperties>
      </inkml:inkSource>
      <inkml:timestamp xml:id="ts0" timeString="2015-11-16T15:03:27.12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3746 3112,'0'31,"32"33,-32 31,0 0,0 1,0 31,-32-32,32 32,0-64,0 33,0-33,32-31,-32 0,0-64</inkml:trace>
  <inkml:trace contextRef="#ctx0" brushRef="#br0" timeOffset="624">3524 3366,'-32'-32,"64"-32,0 33,31-33,64 32,-31 1,31-1,0 32,-32 32,-32-1,1 1,-32 32,-32-33,-32 33,0-1,-31-31,-1 32,-31-1,0 1,31-33,32 1,1-32,62-32,33 32,31-31,0-1,1 32,31 32,-64-1,1 1,-33 32,-31-1,-31 1,-33-1,1 1,-33-1,1 1,32-1,-33-31,33-32,31 0,0-64,32 1,32-32</inkml:trace>
  <inkml:trace contextRef="#ctx0" brushRef="#br0" timeOffset="910">4635 3143,'0'64,"0"-1,0 1,0 31,-31 32,31 0,0 0,0 0,0-32,0-31,0-1,31 1,-31-32,32-32</inkml:trace>
  <inkml:trace contextRef="#ctx0" brushRef="#br0" timeOffset="2342">4953 3715,'-32'32,"0"-1,32 1,-31 32,31 31,0-32,0 1,0-1,31-31,-31 0,32-32,32 0,-33-32,1 0,0 1,0-33,-1 32,-31-31,-31-1,31 33,-64-1,32 0,-31 0,-1 1,33 31,-1-32,64 0,-1 0,33 32,31-31,0 31,1 0,-33 0,1 31,-33 1,1 0,-32 0,0 31,-32 1,1-1,-1 1,32-1,0 1,0-33,0 1,32 0,31-32,1 0,-33-32,33 0,-1 1,-31-1,0 0,-32-31,-32-1,32 32,-63 1,31-1,-32 0,1 32,-1-32,1 32,95-31,31 31,1-32,31 0,0 0,0 1,32 31,-31 0,-33-32,1 32,-1 0,-31 0,-64 32,0-1,1 1,-1 32,-32-1,1 1,31-1,0 32,1-31,31-1,0 1,31-32,1-32,0 0,0-32,31 0,1-31,-1-1,-31-31,31 0,-31-32,0 31,-32-31,0 32,0 0,0 31,-32 1,32 31,-32 32,32 32,0 31,0 1,0 63,32-32,-32 32,32 0,-32-32,32 1,-1-33,33 1,-1-33,1 1,-1-32,33-32,-1 1,0-65</inkml:trace>
  <inkml:trace contextRef="#ctx0" brushRef="#br0" timeOffset="2669">7461 3112,'-32'31,"32"33,0 31,32 0,-32 1,32 31,-32 31,0-31,0-63,32 31,-32-31,0-33,31 1,-31-95</inkml:trace>
  <inkml:trace contextRef="#ctx0" brushRef="#br0" timeOffset="2935">6985 3207,'32'-32,"31"32,1-32,63 1,0-1,31 0,1 32,0 0,-32 0,-32 32,-31-32</inkml:trace>
  <inkml:trace contextRef="#ctx0" brushRef="#br0" timeOffset="4591">8128 3588,'0'63,"0"1,0-1,0 1,0-1,0-31,32 32,-1-64,33 0,-32-32,31 0,1 0,-33-31,33-1,-32-31,-1 32,1-1,-32 1,0 31,-32 32,32 32,0 31,0 32,32 1,-32-1,32 0,0 0,-1 32,1-31,0-1,-32 32,0-32,0 0,-32-31,32 31,-32-63,-31 31,31-31,-31-32,-1 32,1-64,31 0,-32 1,64-65,0 1,32-32,0 0,31 0,1 32,-1-32,33 32,-33 31,1-31,-33 31,33 33,-64 31,32 31,-1 33,1-1,-32 33,32 31,-32-32,0 32,0-32,0 0,32 1,-32-1,0-32,0 1,-32-1,32-31,-32-95,32-33,0 1,0-32,0 0,0 0,0 0,32 32,-32 0,32 31,31 1,-31-1,31 1,-31 31,63 32,-63 0,32 32,-1-1,-31 33,-32-32,0 31,0 1,-64-1,33-31,-33 31,1-31,-1 0,1 0,31-32,0 0,0-32,64 0,32 0,-1 32,32-31,1-1,-1 0,0 0,32 1,-32-1,1 0,-33 0,32-31,-31 31,-32 0,-1-31,-31 63,-31-32,-33 32,32 0,-63 32,63 0,-31-1,31 33,32-1,0-31,32 32,0-33,31 1,32 0,1-32,-1 32,0-32,0 0,1 0,-1-32,-32 32,-31-32,0 32</inkml:trace>
  <inkml:trace contextRef="#ctx0" brushRef="#br0" timeOffset="8020">4381 5493,'-31'32,"31"31,-32 32,32 1,0 31,0 0,0 0,0 0,0 0,0-64,-32 32,32-63,0 0,0-64</inkml:trace>
  <inkml:trace contextRef="#ctx0" brushRef="#br0" timeOffset="8315">3619 5652,'64'-32,"31"0,32 32,32-32,0 1,-32 31,31 0,-31 0,-31 0,-1 0,-32 31</inkml:trace>
  <inkml:trace contextRef="#ctx0" brushRef="#br0" timeOffset="8919">4794 6033,'0'63,"0"1,0 31,32-32,0 1,-1-1,1-63,32 0,-1 0,1-31,-1-33,1 32,-33-31,1-1,0 1,0-32,-32 63,-32 0,32 64,0 0,0 31,0 32,0 1,32 31,-1-32,1 32,-32-32,32 0,-32 1,0-1,0-32,-32 1,0-1,-31 1,-1-32,1-32,-1 0,-31 0,0-32,31 0,1-31,-1-33,64 1,0-32,32 32</inkml:trace>
  <inkml:trace contextRef="#ctx0" brushRef="#br0" timeOffset="9839">5588 6191,'0'32,"32"32,-1 31,-31 0,32 32,0 0,-32 0,0-32,0-31,-32-1,32 1,0-32,-63-32,63-32,-32-32,32-31,-32 0,32-32,-32 0,64 0,-32 0,64 32,-1 31,1 1,31 31,0 0,-31 32,31 32,-32 31,-31 1,0-1,-32 1,0-1,0-31,-64 32,33-33,-33-31,1 32,-33-32,33 0,31 0,-31-32,94 1,33 62,31-31,0 0,1 0,-1-31,0-1,-31 32,31-32,-32-31,1 31,-32 0,-1-31,1 31,-32-32,0 33,-32-1,-31 32,31 0,-31 63,-1-31,1 32,63 31,-32 0,64-31,-32 31,63-63,1-1,-1 1,32-64,1 32,-1 0</inkml:trace>
  <inkml:trace contextRef="#ctx0" brushRef="#br0" timeOffset="10350">7302 6699,'32'32,"0"-32,0 0,31-32,-31-31,31 31,1-63,-1 31,-31-31,32 0,-1-32,-31 32,0-1,-1-31,-31 64,32-32,-32 63,0 0,0 96,0-1,32 32,-32 1,32 31,-1-32,1 32,32 0,-33-32,33-31,-32 31,-1-63,1 31,-32-63,0 0</inkml:trace>
  <inkml:trace contextRef="#ctx0" brushRef="#br0" timeOffset="10564">7683 6350,'64'-32,"31"32,32-31,0 31,0-32,0 32</inkml:trace>
  <inkml:trace contextRef="#ctx0" brushRef="#br0" timeOffset="11135">4350 8128,'0'64,"0"31,0 32,0 0,0 32,0-32,-32 31,32-31,0-31,0-1,0-32,-32-31,32 0,0-64,0-31</inkml:trace>
  <inkml:trace contextRef="#ctx0" brushRef="#br0" timeOffset="11411">3746 8287,'64'-64,"-1"64,64-31,0 31,32 0,0 0,-32 0,0 31,-32 1,-31-32</inkml:trace>
  <inkml:trace contextRef="#ctx0" brushRef="#br0" timeOffset="12025">4794 8827,'0'31,"0"65,0-33,0 32,32-31,-32-1,0 1,32-32,-1-32,33 0,-32-32,31 0,-31-31,31 31,-31-32,0 1,-32-32,32 31,-32 32,0 96,0-1,0 33,0 31,0 0,31 0,-31 0,0-32,0 32,0-32,-31-31,-1 31,0-32,-31-31,-1 0,1-32,-33 0,33-32,-1 0,1-31,31-32,0-1,32 1,32-32</inkml:trace>
  <inkml:trace contextRef="#ctx0" brushRef="#br0" timeOffset="13027">5429 9017,'32'32,"0"0,-1 31,-31 32,32 32,0 0,-32 0,0 0,0-31,0-33,0 1,0-1,0-31,0-96,0 1,0-32,-32-1,32-31,-32 0,32 32,0 0,32 0,0 31,31 1,1-1,31 32,0 1,1 31,-1 31,-32 1,-31 0,0 0,-32 31,-32-31,-31 0,-1-1,1 1,-33 0,1-32,32 0,-1 0,32 0,64-32,0 32,63 0,0 0,32 0,-31 0,-1 32,32-32,-64 0,33 0,-65 0,1 0,0-32,-64 0,0 1,-31-1,31 0,-31 0,-1 32,32 0,-31 0,31 32,32 0,0 0,32 31,31 1,1-33,31 1,0-32,32 0,0 0,0-32,0 1,0-1,-31-32,31 1,-64-1</inkml:trace>
  <inkml:trace contextRef="#ctx0" brushRef="#br0" timeOffset="14027">7652 8477,'31'32,"-31"32,0 63,32 0,-32 0,0 0,0 0,0-32,0-32,0 1,0-1,-32-63,32-31,0-33,-31-31,31 0,-32-1,32 1,-32-32,32 32,32 31,0-31,-1 0,33 31,31 1,32-1,-32 33,32-1,0 32,-31 32,-33-32,1 63,-64-31,0 31,-32 1,-32-1,-31-31,0 32,0-33,-1 1,1 0,32 0,31-1,64 1,31-32,1 32,63-32,-32 32,32-1,-32 33,0-1,-31 1,-1 31,-63-31,-31 31,-1-32,-63-31,31 0,-63 0,32-1,-64-31,32 0,0 0,0 0,0-31</inkml:trace>
  <inkml:trace contextRef="#ctx0" brushRef="#br0" timeOffset="14537">4635 10954,'-31'63,"31"33,0-1,0 0,-32 32,32 0,0 32,0-32,0-32,-32 0,32-31,0-32,-32-64</inkml:trace>
  <inkml:trace contextRef="#ctx0" brushRef="#br0" timeOffset="14813">3810 10986,'32'-32,"63"0,0 32,64 0,0-32,-1 64,33-32,-32 0,-1 32,-62 0,-1-1</inkml:trace>
  <inkml:trace contextRef="#ctx0" brushRef="#br0" timeOffset="15427">5175 11462,'0'63,"0"1,0-1,0 1,0-1,0 1,32-1,-32-31,32 0,31-32,-31 0,31-32,1 0,-1-31,1-1,-32 33,-1-65,1 33,0-1,-32 33,0 126,32-32,-32 33,0-1,31 64,-31-32,32 31,-32 1,0-32,0 0,0-32,-32 1,-31-33,31-31,-63 0,31-32,-31-32,32-32,-33 1,33-1,31-31,0 0,32 0</inkml:trace>
  <inkml:trace contextRef="#ctx0" brushRef="#br0" timeOffset="16388">6128 11779,'0'32,"31"63,-31 32,0 0,0 0,0 0,0 32,0-64,0 1,32-33,-32 1,-32-96,32-63,0-1,-31 1,31-32,0-32,0 32,0 32,0-32,31 32,1 0,0 31,31 32,1 1,-1 31,33 31,-33 1,1 32,-1 31,-31 0,-32 0,0-31,-32-1,0-31,-31 0,-1 0,1-64,-32 32,63-32,-32 0,1 1,63 31,63-32,1 32,31 32,32-32,-32 0,32 0,-31 0,-1-32,0 0,-31 0,-1 1,-31-33,0 1,-32-1,0 32,-32-31,0 63,0-32,1 64,-1-32,0 63,0 1,32 31,0 0,32 1,0-33,0 32,31-31,1-32,-1-1,32-31</inkml:trace>
  <inkml:trace contextRef="#ctx0" brushRef="#br0" timeOffset="16848">8033 12160,'31'-31,"1"-1,32-63,-1 31,1-31,-33 0,33-1,-1 1,-31 0,32 0,-33 31,-31 1,32 63,0 63,-32 1,0 31,0 0,0 32,32 32,-1 0,33-32,-1 0,1-32,-1 0,1-31,-32-1,-1-63,-31-32</inkml:trace>
  <inkml:trace contextRef="#ctx0" brushRef="#br0" timeOffset="17818">8223 11938,'64'-32,"31"1,32-1,0 0,32 0,-32 1,0-1,0 0,-32 0,0-31,-63 63,0-32,-32 96,-32-33,0 65,32-1,0 32,0-32,0 0,0 1,0-33,0 1,32-33,-64-62,0-33,1 1,31-33,0-31,0 32,0-32,31 32,1 0,32 31,31 1,0-1,32 32,0 32,0 0,0 32,-32 0,-31 0,-32 31,-32-31,0 31,-64 1,1-32,-33-1,-31 1,32-32,0 32,0-32,63 0,32 32,63-1,1 33,63-32,-32 31,0 1,1 31,-33-32,-31 33,-64-33,0-31,-31 31,-1-31,-63-32,0 0,0-32,0 32,-31-31,31-1,0 0,0 0</inkml:trace>
  <inkml:trace contextRef="#ctx0" brushRef="#br0" timeOffset="18430">4889 13907,'0'63,"0"1,32 31,-32 32,0 0,0 0,32 32,-32-1,0 1,0 0,0-32,0-32,32-31,-32-64</inkml:trace>
  <inkml:trace contextRef="#ctx0" brushRef="#br0" timeOffset="18727">4254 13843,'0'0,"64"-32,63 64,0-32,32 32,-1 0,33-1,-32 1,-1 32,-31-33,-31 1</inkml:trace>
  <inkml:trace contextRef="#ctx0" brushRef="#br0" timeOffset="19402">5556 14573,'32'64,"-32"-32,0 31,32 32,-32-31,31-1,1 33,0-33,0 32,-1-63,33 32,-1-64,1 0,-1 0,-31-64,0 1,0-33,-1 1,-31 0,0 0,0-1,0 33,-31-1,31 33,31 94,1 1,-32 31,32 0,0 64,-1 0,-31-1,32 1,-32 32,-32-33,1 1,-1-32,-32 0,1-32,-1-31,1-32,-1-1,-31-62,63-1,-31-32,63 1,-32-32,32-32,0 0</inkml:trace>
  <inkml:trace contextRef="#ctx0" brushRef="#br0" timeOffset="20444">6572 15208,'32'96,"-64"31,32 0,0 31,-32-31,32 0,0 0,0-63,0 31,0-63,32-96,-64-31,32 0,0-32,0 0,32 0,-32-32,0 32,32-32,-32 32,32 32,-1 0,1 31,32 1,-33 63,33 0,-1 32,1-1,-1 33,-31-1,0 33,0-33,-32 32,-32-31,0-32,0 31,-31-63,-1 0,1 0,-1 0,33-32,-33 32,32-31,96 62,-1-31,33 32,31-32,-32 32,32-32,0 0,-64-32,33 0,-33-31,-31-1,0 1,-32-1,0 1,0-1,-32 1,32 63,-32-32,0 64,1 0,31-1,-32 33,32-1,0 33,32-1,-1 0,1 0,32 1,-1-1,1-32,31 1,0-32,0-32,32 0,-31-64,-33 1</inkml:trace>
  <inkml:trace contextRef="#ctx0" brushRef="#br0" timeOffset="21028">8985 14415,'0'63,"-32"1,1 31,31 0,-32 32,32 0,0-32,32 32,-32-31,31 31,33-32,-32-32,63 1,-32-1,33-31,-33-32,32-32,1 1,-33-33,1-31,-33-32,1 0,0 0,-32-32,0 0,-32 1,-31 31,-1 0,-31 31,0 33,-32 31,31 32,-31 32,32 63,32 0</inkml:trace>
  <inkml:trace contextRef="#ctx0" brushRef="#br0" timeOffset="41739">14256 4985,'0'63,"-32"1,32-1,-32 33,0-1,1 0,31 0,-32 1,0-1,0-32,32 33,-31-33,-1 1,0-33,32 33,-32-32,32-1,-31-94,31 31,0-31,0-1,31 1,-31-33,32 1,0 0,0 0,-1-1,1 1,0 0,31 31,-31-31,0 32,0 31,-1 0,33 32,-32 64,-32-33,0 33,31-1,1 33,-32-33,32 32,0-31,-1 31,1 0,0-31,0 31,-1 0,-31-31,32-1,0 1,0-32,-32-1,31-62,-31-1</inkml:trace>
  <inkml:trace contextRef="#ctx0" brushRef="#br0" timeOffset="42035">13938 5779,'32'-32,"31"0,-31 0,63 1,-31-33,31 32,0 1,1-1,-1 32</inkml:trace>
  <inkml:trace contextRef="#ctx0" brushRef="#br0" timeOffset="42843">15367 4985,'0'63,"-32"1,32-1,0 1,-32 31,32 32,-31-32,31 32,0-31,-32-1,32 0,0-31,0-1,-32 1,32-33,0-94,0-1,0 1,0-32,0-1,32 1,-32-32,32 32,-1 0,1-32,0 31,0 1,-1 0,33 31,-32 33,-1-1,1 32,0 32,-32-1,32 1,-1 63,-31-31,32-1,-32 33,32-1,0-32,-1 33,1-1,0 0,0 0,-1 1,1-33,0 1,0-1,-1 1,-31-33,32 1,-32 0,-32-32</inkml:trace>
  <inkml:trace contextRef="#ctx0" brushRef="#br0" timeOffset="43159">15272 5842,'63'-32,"1"32,-1-31,1-1,31 32,0-32,0 32,1 0</inkml:trace>
  <inkml:trace contextRef="#ctx0" brushRef="#br0" timeOffset="43844">17272 5652,'-32'-32,"0"64,1 31,-1-31,32 31,0 1,0 31,0-31,0-1,32 1,-1-33,1 1,32-32,-33 0,33-32,-32 32,31-31,-31-33,0 32,-32-31,0 31,0-31,-32-1,32 1,-32 31,0 0,-31 0,31 32,-31 0,31 0</inkml:trace>
  <inkml:trace contextRef="#ctx0" brushRef="#br0" timeOffset="44365">17780 5683,'32'32,"-32"0,0 31,31 1,-31-1,0 33,32-33,-32 1,0-33,0 1,32 0,-64-96,0 33,32-65,0 33,32-1,-32 33,32-33,-32 32,32-31,31 31,-31-31,31 63,-31-32,0 32,0 0,-1 0,1 0,-32 32</inkml:trace>
  <inkml:trace contextRef="#ctx0" brushRef="#br0" timeOffset="45173">18955 6255,'0'32,"0"-1,63-62,-31-1,0-32,-1 1,1-32,32-1,-33 1,1 0,0 0,0-32,-1 31,1 1,0 0,0 0,-32 31,0 1,31 31,-31 0,32 32,-32 32,32 31,-32 33,0-33,32 32,-32 1,31-1,1 32,0-32,0 0,-1-31,33 31,-32 0,-1-31,1-1,0 1,0-32,-1-1,-31-31,0-31</inkml:trace>
  <inkml:trace contextRef="#ctx0" brushRef="#br0" timeOffset="45479">19209 5969,'31'-32,"33"1,-32 31,63-32,-32 0,33 32,-33-32,32 32,1-31</inkml:trace>
  <inkml:trace contextRef="#ctx0" brushRef="#br0" timeOffset="46194">20447 5175,'-32'64,"32"-32,-32 31,-31 1,31 31,0 0,1 32,31-32,0 1,0-1,31 0,1-31,0-1,0 1,31-33,1 1,-1-32,1 0,-1-32,1 1,-33-1,33-32,-32 1,-1-1,1 1,-32-1,0-31,0 32,-32-33,1 33,-33-32,32 31,-31 1,31-1,-31 32,-1 1,32-1,-31 0</inkml:trace>
  <inkml:trace contextRef="#ctx0" brushRef="#br0" timeOffset="57773">14256 8255,'31'32,"-31"0,32 31,-32 1,32 31,-32 0,0 32,32-32,-32 1,0 31,0-64,0 32,-32-31,32-1,0 1,0-32,-32-96,32 1,0-1,-32 1,32-1,-31 1,31-1,-32-31,32 0,0-1,0 1,32 0,-1-32,1 63,32-31,-1 32,1-1,-1 32,32 1,-31-1,31 32,-31 32,-1-1,1 1,-33 32,1-1,-32 1,0-1,0 32,-32-31,1-1,-1 1,-32-1,1-31,-32 32,31-33,1-31,-1 0,32 32,-31-32,63 0,0-32,32 1,31-1,32 0,-31 32,31-32,0 32,1 32,-1 0,-32 0,-31 31,0 1,0-1,-32 1,0-1,-32 32,0-31,-31-1,-1 1,1-32,-33-1,1 1,-32 0,32-32,31-32,1 0,-1-31,33-1,31 1</inkml:trace>
  <inkml:trace contextRef="#ctx0" brushRef="#br0" timeOffset="58805">15462 8414,'-32'32,"64"63,0 0,-32 32,0-32,0 64,32-32,-32 32,0-32,31-32,1-63,-32 0,-32-96,32 32,-31-63,-1 0,0 31,32-31,-32 0,1 0,31 31,-32-31,32 0,0 31,32-31,-1 0,33 31,-1-31,33 31,-1 1,0 31,0 0,1 32,-1 32,-32 0,1 31,-64 1,32-1,-64 1,0-1,-31 33,31-33,-63 32,31-31,1-1,-1-31,32-32,96 0,-1-32,1 32,-1 0,33 0,-1 0,-32 32,1 0,-32 31,-1 1,-31-1,0-31,0 32,-63-1,31 1,-31-1,-33 1,1-33,0 33,-32-1,32-63,-1 0,1 0,32-31,31-33,32 32,0-31,63-1,1 1</inkml:trace>
  <inkml:trace contextRef="#ctx0" brushRef="#br0" timeOffset="59756">17367 8827,'0'63,"0"1,0-1,0 1,0-1,32 1,-32 31,0-32,32-31,-1 0,1 0,0-32,0-32,-1 0,1 0,0 1,0-33,-32 1,0-1,0 1,0-1,-32 1,0 31,0 0,-31 32,-1-32,33 64,-33-32,32 0,1 0,94-32,-31 32,31-31,33 31,-1 0,-32 31,1 1,31 0,-63 31,31 1,-31 31,0 0,-32 1,32-33,-32 1,31-33,-31 1,0-64,0 1,-31-33,31 1,0-33,0 33,31-1,1-31,0 63,0-31,31 31,-31-31,31 31,1 32,-1-32,33 0</inkml:trace>
  <inkml:trace contextRef="#ctx0" brushRef="#br0" timeOffset="60838">19685 8414,'-32'32,"32"63,0-32,32 64,-32 0,0-31,0 31,0-32,0 0,0-31,0-33,0 33,0-64,-32-64,0 33,-31-65,31 33,32-32,-32 31,32 1,-31-33,31 33,0-1,31 1,1-1,0-31,31 32,33-1,-1 32,0-31,0 63,1 0,-1 32,-32-1,1 1,-32 32,-32-1,0 1,-32-1,0 1,-31-1,-1 1,1-1,-1-63,1 32,31-32,0 0,0-32,64 0,32 32,-1-31,1 31,31 0,-32 31,33-31,-33 32,-31 0,0 0,-1 31,-31-31,0 31,-31 1,-33-32,32 31,-63 1,32-33,-33 1,1 0,0-32,31 0,1-32,-1 32,1-32,31 1,32 31,32-64</inkml:trace>
  <inkml:trace contextRef="#ctx0" brushRef="#br0" timeOffset="61451">20891 8636,'-31'0,"31"64,-32-33,32 33,-32-1,0 1,32-1,0 33,-31-33,62 1,-31-1,32-31,0 31,31-63,-31 32,32-64,-1 32,1-31,-1-33,1 32,-1-31,-31 31,0-31,-32-1,31 1,-31-1,0 1,-31-1,-1 1,0 31,-31 0,31 0,-63 32,31 0,1 32,-33-32</inkml:trace>
  <inkml:trace contextRef="#ctx0" brushRef="#br0" timeOffset="72016">16478 12002,'-32'63,"1"-63,-1 0,32-32,-32-31,32-1,0-31,32 0,0-32,-32 32,63-32,-31 0,0 31,31-31,1 64,-33-32,33 31,-1 32,1 32,-32 0,31 32,1 32,-33-1,1 1,0 31,0 32,-1-32,-31 32,32-32,0-31,0 31,-1-31,-31-33,32 1,0 0,-32-64</inkml:trace>
  <inkml:trace contextRef="#ctx0" brushRef="#br0" timeOffset="72363">16351 11589,'64'-32,"-33"32,65-32,-33 32,1 0,31-31,0 31,0-32,32 0,-31 0,-1 1,0 31,0-32</inkml:trace>
  <inkml:trace contextRef="#ctx0" brushRef="#br0" timeOffset="73466">17875 11017,'0'32,"0"32,0-1,0 1,0 31,0 0,0 32,0-32,0 1,0-1,0-32,0 1,0-32,0-64,-32-32,32-31,0 0,0 0,0-1,0 33,0-32,32-1,0 33,-32-1,32 1,31-1,1 1,-33-1,33 33,31-1,-31 0,31 0,-32 64,1-32,-32 32,-1 31,-31-31,32 0,-64 31,1-31,31 32,-64-33,32 1,1 0,-33 0,32-1,1-31,-1 32,0-32,64-32,0 32,-1-31,33 31,-1-32,1 32,-1 0,1 32,-1-1,1 1,-1 32,-31-1,0 1,-32-1,0 1,0-1,-32 1,0-1,1-31,-33 31,1-31,-33 0,33-32,-32 32,-1-32,33 0,-32 0,31-32,1 32,-1 0,1 0,31-32,0 32</inkml:trace>
  <inkml:trace contextRef="#ctx0" brushRef="#br0" timeOffset="74405">16383 13970,'-64'0,"33"64,-1-33,32 65,-32-1,0 0,32 32,0 0,32 0,0 0,0-32,-1 1,33-33,-1 1,33-33,-33 1,32-64,-31 1,31-1,-31-32,-1-31,1 0,-33 0,1-32,0 31,0-31,-32 0,0 32,-32 0,32 0,-64 31,33 1,-33-1,-31 32,31 32,1 0,-32 32,31 0,1 31,31 1,-32-1,64 33,-31-33</inkml:trace>
  <inkml:trace contextRef="#ctx0" brushRef="#br0" timeOffset="75252">17748 13907,'-63'31,"31"33,0-1,-31 1,31 31,32 32,-32 0,32-32,0 32,0 0,32 0,0-31,31-1,-31 0,31-63,33 0,-33-32,32 0,1-64,-33 32,32-63,-31 0,-1 0,1-1,-32-31,-1 32,1-32,-32 32,0 0,0-1,-32 1,-31 32,31-1,-31 1,-1 31,1 0,-33 32,1 0,32 32,-33 0,33-1</inkml:trace>
  <inkml:trace contextRef="#ctx0" brushRef="#br0" timeOffset="77770">18066 15875,'-32'32,"32"0,0 31,0 1,0-1,0 1,32 31,-32-32,31 1,-31 31,0-31,32-33,-32 1,0-95,-32 31,32-32,0-31,0 32,32-33,-32 33,32-32,-32 31,32 32,-1 1,1-1,0 0,0 32,-1 0,1 0,0 0,0 0,-1 0</inkml:trace>
  <inkml:trace contextRef="#ctx0" brushRef="#br0" timeOffset="78332">18701 16066,'0'63,"31"-63,1 0,0-32,-32 1,32-1,-1-32,1 33,0-33,-32 32,0 1,0-1,0 0,-32 32,0 0,1 32,-33 0,32-1,1 33,-33-1,64 1,-32-1,32 1,0 31,0-31,0-33,32 1,0 0,0 0,-1-32,33 0,-32-32,31 0,1 0,-1 32</inkml:trace>
  <inkml:trace contextRef="#ctx0" brushRef="#br0" timeOffset="78690">19399 15716,'-32'-31,"1"62,-1-31,0 32,0 32,32-1,-31 1,-1-1,0 32,32-31,0-1,0 1,32-32,-32-32,32 31,-1-62,33 31,-32-32,-1-32</inkml:trace>
  <inkml:trace contextRef="#ctx0" brushRef="#br0" timeOffset="79201">19621 15907,'0'32,"0"-1,0-31,32 32,0 0,0-64,-1 0,1-31,0-1,0 1,-32 31,31-31,-31-1,32 32,-64 1,1 31,-1 31,0 1,-31 32,31-1,0 1,0-1,32 1,0-1,0-31,0 31,0-31,32 0,0 0,0-32,-1 0,33-32,-1 0,1 0,-32-31</inkml:trace>
  <inkml:trace contextRef="#ctx0" brushRef="#br0" timeOffset="79783">20415 15367,'-32'0,"-31"0,31 0,0 32,-31 0,31-1,0 33,1-32,-1 31,0-31,32 0,32-32,-32 0,63-32,-31 32,0-32,31 32,-31 0,32 32,-33-32,1 32,-32-1,32 1,-32 0,-32 31,32-31,-32 32,32-1,-31-31,-33 31,32-31,1-32,-1 32,0-32,0 0,32-95</inkml:trace>
  <inkml:trace contextRef="#ctx0" brushRef="#br0" timeOffset="80396">20828 15177,'-32'0,"0"31,1 1,-1 0,0 0,0 31,1-31,-1 0,64-1,-1-62,1 31,32 0,-33 0,33 0,-32 31,-1 1,1 0,0 0,-32 31,0 1,0-1,0 1,-32-33,0 33,-31-1,31-31,0 0,1 0,-1-32,0 0,0-32,1 0,31 0,0-31</inkml:trace>
  <inkml:trace contextRef="#ctx0" brushRef="#br0" timeOffset="80671">21082 15208,'0'32,"32"0,-32 31,31 33,-31-33,0 32,0-31,0-1,0 1,32-32,0-96</inkml:trace>
  <inkml:trace contextRef="#ctx0" brushRef="#br0" timeOffset="81702">21399 15081,'32'64,"-32"31,0-31,32 31,-32 0,32 0,-1-31,1-1,0-31,0-32,-32 0,31 0,1-32,0 1,-32-1,32-32,-32 1,0 31,0-31,0-1,0 1,0 31,-32 0,32 0,0 1,32-1,31 32,-31 32,0-32,-1-32,1 32,0 0,31-32,-31 32,0-32,0 1,-1 31,-31-32,32 0,-32 0,0 1,0-1,-32 32,1 0,-1 32,0-1,0 1,1 0,31 31,-32 1,32-1,0 1,0-1,32 1,-32-32,31 31,1-31,0 0,31-1,-31 1,0-32,31 0,-31 0,32 0,-33-32,1-31</inkml:trace>
  <inkml:trace contextRef="#ctx0" brushRef="#br0" timeOffset="82193">22511 14319,'31'32,"1"0,0-32,0 32,-1-1,1 33,0-32,0 31,-1 1,1-1,-32 32,32 1,-32 31,0 0,-32 0,32 0,-32 0,1 0,-1-32,0 0,-31 0,-1-31</inkml:trace>
  <inkml:trace contextRef="#ctx0" brushRef="#br0" timeOffset="82895">18034 15589,'-32'64,"0"-32,1 31,-1 1,0 63,0-32,32 32,-31 0,31 0,0 0,31 0,-31-32,32 0,0 1,31-33,-31 1,32-33,-1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800" units="cm"/>
          <inkml:channel name="Y" type="integer" max="600" units="cm"/>
        </inkml:traceFormat>
        <inkml:channelProperties>
          <inkml:channelProperty channel="X" name="resolution" value="28.36879" units="1/cm"/>
          <inkml:channelProperty channel="Y" name="resolution" value="28.30189" units="1/cm"/>
        </inkml:channelProperties>
      </inkml:inkSource>
      <inkml:timestamp xml:id="ts0" timeString="2015-11-16T16:20:34.02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548DD4"/>
    </inkml:brush>
  </inkml:definitions>
  <inkml:trace contextRef="#ctx0" brushRef="#br0">3143 2604,'-32'63,"32"1,32-1,-32 64,32-32,-32 32,32 0,-1-31,1-33,-32-31,32-32,-32-32,0-63,-32 0,0-1,32-31,0 0,0 32,32 32,32-1,-33 32,33 32,-32 0,-1 32,33 32,-32-1,-1 32,1 32,0 0,0-31,-1-33,-31-31,32 0,-32-64,0-32,-32-63,32 0,0 0,32 0,32 64,-33 31,33 0,-32 64,-1-32,1 64,0 31,0 0,-32 32,31 0,1 0,-32-32,32 1,0-33,-1-31,1 0,0-96</inkml:trace>
  <inkml:trace contextRef="#ctx0" brushRef="#br0" timeOffset="1083.1083">4540 2889,'-32'32,"32"0,0 63,0 0,32 1,-32 31,64-32,-33 0,33-31,-32-64,-1 31,1-31,0 0,0-31,-32-1,0-32,0 1,0-1,0 1,-32-1,0 33,-31 31,31-32,-32 32,33 0,-33 0,32-32,64-31,0 31,0-32,31 33,1-1,-1 0,1 64,-33 0,1-1,0 96,0-31,-1 31,1 0,0 0,-32-64,0 1,32-33,-32 1,0-95,-32-33,0-31,32-31,0 31,0 31,32 33,31 31,-63 32,64 0,-64 32,32 0,-1 63,1 0,-32 32,32 0,0-32,-1-31,-31-32,32-1,0-94,-32-1,0-31,32-32,-32 0,31 0,1 64,0-1,0 64,-1 32,1 0,0-1,0 33,-1-1,1 64,0-31,0 62,31-62,-31-1,0-63,-1-1,1 1,32-32,-33 0,1-63</inkml:trace>
  <inkml:trace contextRef="#ctx0" brushRef="#br0" timeOffset="1320.132">6604 3302,'32'32,"-1"-32,1 0,32 0,-1-32,1 32,31 0,-32 0,-31 32</inkml:trace>
  <inkml:trace contextRef="#ctx0" brushRef="#br0" timeOffset="1514.1514">6858 3747,'-32'0,"96"-32,-33 32,33-32,31 32,0-32</inkml:trace>
  <inkml:trace contextRef="#ctx0" brushRef="#br0" timeOffset="2065.2065">8160 4096,'0'32,"31"-1,1-31,0 0,31-63,-31-1,0-31,0-32,-1 0,1 0,0 0,-32 0,32 32,-1 0,1 31,0 1,0 31,-1 32,1 0,0 63,0 1,-32 31,31 0,1 32,32 0,-33 0,1 32,32-64,-33 1,1-33,0 1,0-33,-32 33,0-32,0-32</inkml:trace>
  <inkml:trace contextRef="#ctx0" brushRef="#br0" timeOffset="2342.2342">8382 3778,'32'-31,"63"31,0-32,0 32,32-32,32 0,-32 1,0-1,-32 0</inkml:trace>
  <inkml:trace contextRef="#ctx0" brushRef="#br0" timeOffset="2617.2617">9461 3302,'-31'32,"31"31,31 33,-31 31,0 0,32 0,-32 0,32-64,-32 1,32-33,-1 1,-31-32</inkml:trace>
  <inkml:trace contextRef="#ctx0" brushRef="#br0" timeOffset="3200.32">9398 3302,'-32'-32,"32"1,32-1,0 0,31 0,32 32,-31 0,31 0,-31 32,-1 0,-31 31,-32 1,0-1,-32 1,0-32,-31 31,31 1,-31-33,31-31,95-31,1 31,-1-32,1 32,-1 32,33-1,-65 1,1 32,0 31,-32-32,-32 1,0 31,-31-31,-1-33,1 33,-1-32,-31-1,0 1,31-32</inkml:trace>
  <inkml:trace contextRef="#ctx0" brushRef="#br0" timeOffset="4242.4242">3778 5048,'0'0,"-32"0,-31 0,63 0,-64 0,33 0,31 32,-32 0,0 0,-31-1,31 33,0 31,0 0,1 1,-1 31,32 0,32 0,-1-32,1-32,32-31,-1 0,-31-64,0 0,31-63,-31 0,0 0,-1-64,1 0,-32 0,0 1,32-1,-64 0,32 32,0 0,-32 64,32-1,-31 32,-1 32,0 32,32 32,-32-1,32 32,0 32,0 32,0 32,32-1,32-31,-1 31,1-63,-1 0,1-31,-1-33,1-31,-1 0,-31-1,31-62,-31-1</inkml:trace>
  <inkml:trace contextRef="#ctx0" brushRef="#br0" timeOffset="4785.4785">4699 5302,'-32'0,"0"0,-31 32,-1 0,33 31,-33 1,32 31,1 0,31 1,0-1,31 32,1-95,0-1,0-31,31-31,-31-1,0-32,-1 1,1-1,-32-31,32 0,-32 31,32-31,-32 32,0 126,0 1,31-1,-31 64,32-32,32 1,-33-1,33 0,-1-63,1 0,-32-32,31 0,-31-32,0-32</inkml:trace>
  <inkml:trace contextRef="#ctx0" brushRef="#br0" timeOffset="5704.5704">5651 5429,'0'-31,"-31"31,-1-32,-32 64,33-32,-33 63,1 1,31 31,-32 32,64-32,-31 32,62-32,1 1,0-33,31-31,1-32,-32 0,31-64,-31 1,31-1,-31-31,0 0,0-32,-32 32,31-32,-31 0,0 0,-31 0,31 31,0 33,-32 31,0 0,32 64,-32 32,32 31,0 0,0 32,32 32,-32 0,64 31,-1-31,1-32,-1 0,32-64,-31 1,-1-32,1-32,-1-32,-31 0</inkml:trace>
  <inkml:trace contextRef="#ctx0" brushRef="#br0" timeOffset="5929.5929">6731 5556,'32'0,"31"0,1 0,-33 0,33 32,-1-32</inkml:trace>
  <inkml:trace contextRef="#ctx0" brushRef="#br0" timeOffset="6144.6144">6921 5874,'32'0,"32"0,-1-32,32 0,1 1,31-1,0 0</inkml:trace>
  <inkml:trace contextRef="#ctx0" brushRef="#br0" timeOffset="6512.6512">8668 5302,'-32'32,"32"32,0-1,0 32,0 32,0 0,32 32,-32-32,31-32,-31 32,32-63,-32-32,0 31,32-63</inkml:trace>
  <inkml:trace contextRef="#ctx0" brushRef="#br0" timeOffset="7718.7718">8604 5493,'0'-32,"32"0,0 1,63-1,-32 0,33 0,-1 32,32 0,-64 0,1 32,-1 0,-31 31,-32 33,-32-33,1 1,-1 31,-32-32,1 1,-1-1,1 1,31-32,-31-1,126-62,1-1,-1 32,1 0,31 0,-32 0,1 32,-1-1,-31 1,-32 32,0-1,0 1,-32 31,1-63,-33 31,32-31,-31 0,-1-1,1 1,-1-32,1 0,31 0,-31-32,31 1,0-33</inkml:trace>
  <inkml:trace contextRef="#ctx0" brushRef="#br0" timeOffset="14750.4749">8636 1905,'0'32,"0"0,0 31,0 64,0-32,32 64,-32-32,31-32,-31-31,32-32,0-1,-32-31</inkml:trace>
  <inkml:trace contextRef="#ctx0" brushRef="#br0" timeOffset="15385.5384">8414 2445,'31'-32,"1"0,32 1,-1 31,1-32,-1 32,1-32,-33 64,1 0,-32-1,0 33,0-32,0 31,0-31,32 0,0-32,-1 0,1-32,0 0,-32 0,32-31,-32 31,31 0,-31-31,32 63,-32 63,32-31,-32 32,0 31,0-32,32 33,-32-1,0-32,0 1,0-32,0-1,0-31</inkml:trace>
  <inkml:trace contextRef="#ctx0" brushRef="#br0" timeOffset="16295.6294">9303 2413,'31'64,"-31"-33,0 33,32-1,-32 33,32-1,-32-32,0 1,0-32,32-1,-64-62,0-33,32-31,-32 0,32-1,0-31,0 64,32-1,0 33,0-1,-1 32,1-32,32 64,-33 0,-31-1,32 33,-32-1,0 1,-32-32,32-1,-31 1,-1 0,0 0,0-64,1 32,-1-32,0 0,64 1,0 31,-1 0,33 0,-32 0,31 0,-31 0,31-32,1 0,-32 0,-1 32,1-63,0 31,-32 0,32-31,-32 31,-32 0,0 32,0 32,1 32,-33-1,32 1,32-1,0 1,32-1,0-31,31 0,1-32,-1 0,1 31,-1-31</inkml:trace>
  <inkml:trace contextRef="#ctx0" brushRef="#br0" timeOffset="16866.6865">8985 4636,'-32'31,"32"1,0 32,0-1,0 64,0-32,0 1,0-1,32-32,-32-31,0-32</inkml:trace>
  <inkml:trace contextRef="#ctx0" brushRef="#br0" timeOffset="17481.748">8763 5048,'32'0,"-1"0,1-31,32-1,-33 32,33-32,-32 32,-1-32,1 64,0 0,-32 31,0-31,0 32,0-33,0 1,32 0,-1-64,1 0,-32 1,32-1,-32 0,32-31,-32 31,31 95,-31 1,0-1,0 1,32 31,-32-31,32-1,-32 1,32-64,-1 31,-31-62</inkml:trace>
  <inkml:trace contextRef="#ctx0" brushRef="#br0" timeOffset="18360.8359">9493 5207,'0'64,"32"-33,-32 33,0-1,0 1,32-1,-32-31,0-64,0-31,-32-1,32 1,0-32,0 31,0-31,32 63,-1 0,1 1,0 31,0 0,-1 0,1 63,0-31,-32 0,0 31,0-31,-32 0,0-1,1-31,-1 0,32-31,-32-1,64 32,0 32,-1-32,1 0,32-32,-33 32,1-32,0 0,0 1,-1-1,1 0,-32 0,0 1,0-1,0 0,-32 0,1 96,-1-32,0-1,32 33,0-32,32 31,-32-31,63-32,-31 0,63-32,-31 0,-1-31,33-1,-33 1,32-32</inkml:trace>
  <inkml:trace contextRef="#ctx0" brushRef="#br0" timeOffset="19739.9738">12636 1588,'0'63,"0"-31,0 31,0 33,0-1,0 0,0 0,0-31,0-1,32-31,-32 0,0 0,0-64</inkml:trace>
  <inkml:trace contextRef="#ctx0" brushRef="#br0" timeOffset="20089.0087">12446 1651,'0'-32,"32"1,-1-1,33 0,-1 0,1 32,31 0,-31 0,31 64,-32-32,-31 31,-32-31,0 0,-32 31,-31-31,31 0,-31-1,31 1,0 0,0-32,1 0,-1-64</inkml:trace>
  <inkml:trace contextRef="#ctx0" brushRef="#br0" timeOffset="20488.0486">13271 1556,'-63'63,"63"-31,0 0,-32 31,64-31,-32 32,0-33,63 1,-31-64,0 1,0-1,-1 0,-31 0,0-31,0-1,-31 33,31-1,-64 0,32 32,1 32,-1-32,0 32</inkml:trace>
  <inkml:trace contextRef="#ctx0" brushRef="#br0" timeOffset="20885.0883">13843 1461,'-32'0,"-31"31,31-31,-32 32,1 0,-1 0,33-1,62 1,1-32,32 0,-33 0,33 32,-32-32,31 32,-31-1,0 1,-32 0,-32 0,32-1,-64 1,33 0,-1 0,-32-32,33 31,-1-62,32 31</inkml:trace>
  <inkml:trace contextRef="#ctx0" brushRef="#br0" timeOffset="21294.1292">14129 1524,'-32'0,"0"0,0 0,-31 32,31 0,0-32,32 31,0 1,32 0,-32 0,32-1,0 1,-1 0,33-32,-32 32,-32-1,31 1,-31 32,-31-64,-33 31,32-31,1 0,-33 0,32 0,32-63</inkml:trace>
  <inkml:trace contextRef="#ctx0" brushRef="#br0" timeOffset="21509.1507">14256 1619,'0'32,"0"0,0 0,0 31,0-31,31 31,-31 1,0-32,64-1,-32-31,-32 0</inkml:trace>
  <inkml:trace contextRef="#ctx0" brushRef="#br0" timeOffset="21652.165">14351 1365,'-32'0,"0"-31</inkml:trace>
  <inkml:trace contextRef="#ctx0" brushRef="#br0" timeOffset="22746.2744">14700 1207,'-32'31,"-31"33,31-1,0 1,1 63,31-32,0 0,-32-31,32-1,0 1,0-32,32-1,-1-62,-31-33,32 1,0-33,0 33,-1-1,33 64,-1-31,-31 62,0-31,0 64,-32-32,0 31,0 1,-32-1,-32 1,33-33,-1 1,0 0,0-32,1 0,31-32,31 0,1 1,0-33,31 32,1 1,-1-33,33 32,-33-31,1 31,-1 0,-31-31,0-1,-1 33,1-33,-32 32,0 1,-63 31,-1 0,32 63,-31-31,31 31,0 33,32-33,0 32,0-31,32-1,0-31,31 0,1 0,-1-32,1 0,-32-32,-1 32,1-32,0-31,-32 31,32-32,-32 33,0-1,-64 0,32 64,1 0,-1-1,32 33,-32-1,32 1,32-1,-32-31,32 32,-32-33,0 1</inkml:trace>
  <inkml:trace contextRef="#ctx0" brushRef="#br0" timeOffset="23471.3469">13875 2413,'0'-32,"0"1,-64-1,32 32,1 0,-1 32,-32-1,33 33,-1-32,32-1,0 33,32-32,-1-32,1 0,0 0,31-32,-31 32,0-32,0 0,-32 1,0-33,-32 96,32 0,32 31,-32-31,0 31,31 33,-31-1,0-32,32 33,-64-33,32-31,0 31,-31-31,-1 0,0-32,0 0,1-32,-1 0,0 1,0-65,1 33,31-32</inkml:trace>
  <inkml:trace contextRef="#ctx0" brushRef="#br0" timeOffset="23870.3868">13970 2667,'0'0,"32"0,-32-32,31 1,1-1,0-32,0 33,-32-33,-32 32,0 32,0 0,1 32,-1 32,0-33,32 33,0-1,0-31,32 0,0 0,-1-32,33 0,-32 0,-1-32,33 0</inkml:trace>
  <inkml:trace contextRef="#ctx0" brushRef="#br0" timeOffset="24299.4297">14224 2413,'0'32,"0"0,0 31,0-31,0 31,0 1,0-1,0-31,32-64,-1 1,-31-33,32 1,0-1,0 1,-1 31,1 0,0 32,-32 64,0-33,-32 33,32-1,0 1,0-1,64-31,-33-64,1 32</inkml:trace>
  <inkml:trace contextRef="#ctx0" brushRef="#br0" timeOffset="24627.4625">14668 2477,'-31'31,"31"1,-32 32,32-33,0 1,0 32,0-33,32 1,31-64,-31 1,-32-1,32 0,-32-31,-32 31,32-32,-32 33,0-33,32 64,-31-32</inkml:trace>
  <inkml:trace contextRef="#ctx0" brushRef="#br0" timeOffset="24913.4911">14891 2223,'0'31,"0"33,31-1,-31 1,0-1,0 33,0-33,0 1,0-33,0 1,0-32</inkml:trace>
  <inkml:trace contextRef="#ctx0" brushRef="#br0" timeOffset="25465.5463">14732 2508,'32'0,"-1"-31,1 31,32 0,-33 0,1 0,32 31,-33 1,-31 0,0 0,0-1,0 1,0 0,32-32,0-64,0 33,-1-1,-31 0,32-31,-32 31,0 64,0 31,0-31,0 31,0 1,0 31,0-31,0-1,0-31,0 0,0-1,0-31</inkml:trace>
  <inkml:trace contextRef="#ctx0" brushRef="#br0" timeOffset="26671.6669">15367 2508,'0'32,"0"32,-32-33,32 65,0-33,0 1,0-1,0 1,-32-33,32 1,0-95,0 31,-31-32,31 1,0-32,0 31,0-31,31 63,1-31,0 63,31-32,-31 64,0-32,-32 31,32 33,-32-32,0 31,-32-31,32 0,-32-1,0 1,1-32,-1 0,0 0,32-32,0 1,0-1,32 0,31 32,-31-32,32 32,-33-31,33 31,-1-32,1 32,-32-32,31 0,-31 1,0-1,-32 0,31 0,-62 1,-1 31,0 31,-31 1,31 32,32-33,-32 33,32-1,32-31,-32-32,32 32,-1-32,1 0,0 0,0-32,-1 32,1-63,0 31,0-32,31 33,-31-33,31 32,-31 32,0 0,31 0,-63 32,32 0,0 0,-32 31,0-31,-32 31,32-31,-32 0,1 0,-33-1,32-31,-31 32,31-32,-31 0,31-32,0 32,32-31,0-1,32 0,0 0,-1 1,1-1,0 32</inkml:trace>
  <inkml:trace contextRef="#ctx0" brushRef="#br0" timeOffset="27315.7313">13557 4413,'32'-63,"-32"31,0-31,32-1,-1-31,33 0,-32 31,-1-31,1 0,-32 31,32 1,-32 31,32 64,-32 31,0 1,31-1,1 32,-32 1,32-1,0 32,-1-32,1-31,0-33,0 33,-1-64,1 32,-95-32</inkml:trace>
  <inkml:trace contextRef="#ctx0" brushRef="#br0" timeOffset="28276.8274">13621 4159,'31'0,"1"0,32-31,31-1,-32 0,33 0,-1 1,-32-33,-31 32,32 32,-33-31,-31 31,32 63,-32-31,0 63,0-31,0 31,0 0,0-31,0-1,0-31,0-32,0-32,0-31,-32 31,32-63,0 31,32 1,-32-33,32 33,0-1,31 33,1-1,-1 0,1 0,-1 32,-31 32,0-32,-1 32,-31 31,0-31,-31 32,-1-1,0-31,0 0,1 31,-1-31,0-32,64-32,0 0,31 32,-31 0,0 0,31 32,-31-32,0 32,-32 31,31-31,-62 32,31-1,-32-31,-32 31,33-31,-33 0,1 0,-1-1,32-31,-31 32,31-32,0 0</inkml:trace>
  <inkml:trace contextRef="#ctx0" brushRef="#br0" timeOffset="29400.9398">13430 5429,'0'32,"32"32,-32-1,0 32,0 1,0-1,0 32,32-32,-32 0,0 1,31-33,-31-31,0 0,0-64,0-32,-31 1,-1-1,32 1,-32-32,32 31,-32 1,32-1,32 1,-32-1,32 1,0-1,31 1,1 31,-1 0,1 32,-33 0,1 32,0 0,-32 31,-32 1,32 31,-32-32,-31 1,31-1,-31 1,31-32,0-32,64-32,0-32,-1 33,33-1,-1 32,1 0,-32 0,31 0,-31 32,0 31,-32 1,0-1,-32-31,32 31,-64 1,33-32,-33 31,32-31,-31 0,31-32,-31 0,31-32,32-32,0 1,0-32</inkml:trace>
  <inkml:trace contextRef="#ctx0" brushRef="#br0" timeOffset="29697.9695">14033 5747,'0'63,"0"33,0-33,0 32,32 1,-32-1,0-32,0 1,0-32,32-64,-32 0,0-31,32-1</inkml:trace>
  <inkml:trace contextRef="#ctx0" brushRef="#br0" timeOffset="30280.0277">14002 5779,'-32'-64,"64"32,-1 1,1-1,32 0,-1 0,32 32,-31 0,-1 0,-31 32,0 32,-32-33,0 33,-32-1,0-31,1 32,-1-33,-32 1,33 0,-1-32,64-32,-1 0,33 1,-1 31,1 0,-1 0,-31 31,32 1,-33 32,-31-33,0 33,-31-1,-1 1,0-32,-31 31,-1 1,1-33,-1 1,1 0,-1 0,32-32,32-96,0 33</inkml:trace>
  <inkml:trace contextRef="#ctx0" brushRef="#br0" timeOffset="31026.1023">15049 6001,'-31'63,"31"-31,0 32,0-1,0 1,0-1,31-31,1 0,32-64,-33 0,-31 0,0 1,0-1,0-32,-31 33,31-1,-32 0,-32 0,33 1,31-1,0 0,31 32,33 32,-1-32,1 32,-1-1,-31 33,32-32,-33 31,-31 1,0-33,0 1,0 0,0 0,-31-32,31-64,0 1,0-1,31 1,1-1,0 32,0 1,-1-1,33 0,-32 32</inkml:trace>
  <inkml:trace contextRef="#ctx0" brushRef="#br0" timeOffset="33019.3016">16065 5715,'0'32,"0"31,-31 33,31-33,0 32,0 1,0-1,0-32,0 1,0-1,0-31,0 0,0-96,0 33,0-33,-32 1,32-1,0-31,0 31,0-31,32 32,-32-1,31 1,1 31,0-32,31 33,1-1,-1 32,1 0,-1 0,-31 32,32 31,-64-31,31 31,-31-31,-31 32,-1-1,-32-31,33 31,-1-31,-32 0,33 0,-1-32,0 0,64-32,0 0,-1 32,33-32,-1 32,1 32,-1-32,1 32,-32 0,-1 31,1-31,-32 0,-32 31,1 1,-1-33,-32 1,1 32,-1-33,1 1,-1-32,1 0,31 0,0 0,32-32,0-31</inkml:trace>
  <inkml:trace contextRef="#ctx0" brushRef="#br0" timeOffset="33499.3496">16923 5969,'0'32,"-32"31,32 1,-32-1,32 1,-32-1,32 1,0-1,32 1,-32-32,64-32,-33 31,1-62,32-1,-1 0,-31 0,31 1,-31-33,0 1,0-1,-32-31,0 31,-32-31,-32 32,1 31,-32 0,-1 32,-31 0,0 0</inkml:trace>
  <inkml:trace contextRef="#ctx0" brushRef="#br0" timeOffset="53638.3633">6286 8795,'0'0,"-31"63,-1-31,0 0,32 31,-32 1,1-1,31 33,-32-33,0 32,32 1,-32 31,1 0,31 31,-32 1,0 0,32 0,-32 31,1 1,31-1,-32 1,32 31,-32-32,32 33,0-1,0-32,0 64,0-31,0-33,32 32,-32 1,32-1,-1 0,1-31,0-1,31 1,-31-33,0 1,0-32,31 0,1-32,-33 1,33-1,-1-32,-31 1,32-1,-1-31,1 32,-33-64,33 31,-1-31,1 0,-1 0,1 0,31 0,-31 0,31-31,-32 31,33 0,-1-32,0 32,32 0,-32 0,32 0,-31 0,31-32,0 32,0 0,31 0,-31 0,0 0,32 0,-32-32,0 32,32 0,0 0,-32-31,31 31,-31 0,32 0,-32 0,32 0,-32 0,32 0,-32 0,0 0,0 31,0-31,0 32,0-32,-32 32,32-32,-32 0,0 0,1 0,-33 0,32 0,-31-32,-1 0,33 1,-65-1</inkml:trace>
  <inkml:trace contextRef="#ctx0" brushRef="#br0" timeOffset="54537.4532">12668 14351,'0'-159,"0"1,0-33,0 1,0-1,0 1,0-33,0 1,0 32,-32-33,32 33,0-32,0 31,0-31,0 31,0 1,0-1,0 33,0-33,0 32,0 1,-31 31,31-32,-32 32,32 0,0 0,-32 0,32 32,-32-1,1 33,-1-1,0 1,0-1,-31 33,-1-1,1 0,-32 0,31 1,-31-1,0 32,-1 0,1 0,-32-32,32 32,-32 0,0 0,-32 0,32 0,-32 0,1 0,-1 0,-32 0,33 0,-33 32,32-32,-31 0,31 0,-31 0,31 0,0 0,-31-32,31 32,0 0,32-32,-32 32,1-31,31 31,0-32,0 32,0 0,0 0,0 0,31 32,-31-32,32 31,0 1,31-32,1 32,-1-32</inkml:trace>
  <inkml:trace contextRef="#ctx0" brushRef="#br0" timeOffset="55384.5379">9620 9493,'0'127,"32"32,-32 32,0-33,0 65,32-33,-32 32,0 32,0 0,0 0,31 0,-31 32,0 0,32 0,-32-1,32 1,-32-32,32 32,-1-32,1-32,-32 0,32 1,0-33,-1-31,-31-32,32 0,-32-64,0-31,-32-32</inkml:trace>
  <inkml:trace contextRef="#ctx0" brushRef="#br0" timeOffset="56253.6248">5747 12986,'31'32,"1"-32,32 0,-1 31,1-31,-1 0,32 0,1-31,31 31,-32-32,32 0,0 0,32 1,-1-1,1 0,0 0,31 1,1-1,31-32,-31 33,31-1,-32-32,64 33,-31-33,-1 32,0-31,32-1,-32 33,32-1,-31-32,31 33,-32 31,0-32,0 32,-31-32,-1 32,-31 0,0-32,0 32,-1 0,-31 0,-31-31</inkml:trace>
  <inkml:trace contextRef="#ctx0" brushRef="#br0" timeOffset="58193.8188">15780 9017,'-32'32,"0"0,32 31,-32 1,32 31,0 0,-31 32,31 0,-32 32,32 0,0-1,-32 33,32 31,0 0,-32 32,1 0,31 0,0 32,-32-32,32 32,0-32,32 32,-32-32,31 0,-31 0,32-32,0 0,0-31,31-33,-31 1,0-64,31 1,1-33,-33 1,33-33,-1-31,33 0,-33 0,32 0,1 0,-1 0,32-31,-32 31,32 0,32-32,-32 32,0 0,32 0,-1 0,1 0,0 0,0 0,-1 32,1-32,0 31,0 1,-1 0,1 0,0-1,0-31,-32 32,0-32,0 32,0-32,-32 0,0 0,0-32,1 0,-33-31,1-1,-1-31,-31 0,0 0,-1-32,1 0,-32-32,32 0,-32 0,32 1,-1-33,-31 32,32-31,0-1,0 1,-32-1,31-31,1 32,0-1,0 1,-1-1,1-31,0 31,0 1,-1-1,1 33,0-33,0 32,-1 1,1-1,0 32,0 0,-32 0,0 0,31 32,-62-1,31 33,-32-32,0 63,-31-32,-1 1,1 31,-33 0,1 1,-32-1,32 0,-64 0,32 32,-32-31,1 31,-33 0,1 0,31 0,-63 0,31 0,1 0,-1 0,-31 0,31-32,1 32,-1-32,1 32,-1 0,1 0,31 0,-31 0,31 32,0-32,32 32,-32-1,32 1,0-32,32 32,32 0,-1-32,1 0</inkml:trace>
  <inkml:trace contextRef="#ctx0" brushRef="#br0" timeOffset="58877.8872">18415 8700,'-32'31,"32"33,0-1,0 1,0 31,0 32,0 0,0 0,0 32,0 0,0-1,-32 33,32-1,0 1,0-1,-31 33,31-33,0 64,31-32,-31 32,0 0,32 0,-32 0,0 0,32 0,-32 0,32-31,-1-1,-31-32,32 1,0-32,-32-1,32-31,-32-31,0-1,0-63,0-1</inkml:trace>
  <inkml:trace contextRef="#ctx0" brushRef="#br0" timeOffset="59694.9689">15462 12097,'-32'0,"64"0,0 32,31-32,1 0,31 0,0 0,1-32,-1 32,32-32,0 32,32-32,-32 1,31-1,33 0,-32 0,31 1,1-1,-1 0,32 0,-31 32,-1-31,33 31,-33 0,1 0,-1 0,32 0,-31 0,-32 0,31-32,-31 32,0-32,-32 32,0-32,0 32,-64 32,32-32,-63 0</inkml:trace>
  <inkml:trace contextRef="#ctx0" brushRef="#br0" timeOffset="61672.1666">7937 8541,'-31'0,"-1"0,0-32,32 0,0-31,-32 31,32-31,0-33,32 1,-32 0,0 0,32-1,0 1,-1 0,-31 31,32 1,0-1,0 33,-1 31,1 0,0 0,31 63,-31 1,32 31,-33 0,33 64,-32-32,31 0,-31 0,31-64,-31 1,0-1,0-31,-32 0,31 0,-31-32</inkml:trace>
  <inkml:trace contextRef="#ctx0" brushRef="#br0" timeOffset="61967.1961">7588 8192,'0'-32,"64"-32,-1 33,32-33,1 64,31-32,0 32,-32 0,32 0,0-31</inkml:trace>
  <inkml:trace contextRef="#ctx0" brushRef="#br0" timeOffset="62929.2923">9842 7811,'0'31,"32"65,-32-1,32 0,0 32,-32-32,31 32,-31-31,0-33,32-31,-64-96,1 33,-1-33,0-31,0 0,1-1,31 1,0 0,0 31,31-31,1 32,32-33,-1 33,32-1,1 1,-1-1,32 64,-32-31,-31 62,-1 1,-31 0,-32 31,0-31,0 32,-64-1,1 32,-1-31,1 31,-1-31,-31-33,32 33,31-64,64-32,-1 0,33 1,-1 31,33 0,-1 0,-32 31,33 33,-33-32,-31-1,-32 1,0 0,0 31,-32-31,-31 32,-1-1,1-31,-1 31,-31-31,0-32,31 32,1-64,-1 32,32 0,1-32,-1 32</inkml:trace>
  <inkml:trace contextRef="#ctx0" brushRef="#br0" timeOffset="63845.3839">17081 8636,'-63'0,"63"0,-32-32,32 1,-32-33,32 1,0-1,32-31,-32 0,32-32,0 31,31-31,-31 32,31 32,-31 31,32 0,-33 0,1 32,32 0,-33 32,33 32,-32-1,31 32,-31 32,0-31,31-1,-63 0,32 0,-32-31,0 31,0-31,0-1,0-31,0 0,-32-1</inkml:trace>
  <inkml:trace contextRef="#ctx0" brushRef="#br0" timeOffset="64100.4094">16859 8319,'64'-32,"-1"32,1-32,31 32,32 0,0-32,0 32,32 0</inkml:trace>
  <inkml:trace contextRef="#ctx0" brushRef="#br0" timeOffset="65061.5055">19113 8033,'0'63,"0"-31,0 63,32-31,-32 31,32 32,-32-32,0 1,32-33,-32-31,0-96,0 1,-32-1,32 1,-32-32,32-1,0 1,0 0,0 31,32-31,0 32,-1-1,33 1,-1 31,1 0,-1 0,1 32,-1 0,1 32,-32 0,-1 31,1-31,-32 32,-32-1,1-31,-33 31,32-31,-31 32,-1-33,33-31,-1 32,95-64,-31 32,32 0,-1 0,1 32,-1 0,1 0,-33 31,1-31,0 31,-32-31,-32 0,32 0,-32-1,-31 1,-1 0,1 31,-32-31,-1-32,1 32,-32-32,32-32</inkml:trace>
  <inkml:trace contextRef="#ctx0" brushRef="#br0" timeOffset="66527.6521">9652 8954,'0'31,"0"1,0 0,32 31,-32-31,0 0,0 0,0 31,0-31,0 0,31 31,-31-31,0 0,0-1,0 33,0-32,32-1,-32 1,0 0,0 0,32-1,-32 1,0-32</inkml:trace>
  <inkml:trace contextRef="#ctx0" brushRef="#br0" timeOffset="68972.8966">4064 10954,'0'32,"0"31,0-31,0 63,32 0,-32 1,0 31,0-32,-32 32,32 0,-32-32,32 0,-32-31,32-32,-31-1,-1-94,0 31,32-63,-32 0,64-32,-32 0,0 0,32 0,-32 31,32-31,-1 0,1 32,32 0,-33 0,33 31,-1 1,1 31,31-32,-31 64,-1-31,32 31,-31 31,-1 1,1 32,-32-1,-1 1,1-1,0 1,-64-1,32 1,-32 31,1-32,-33 1,1-1,-1 1,1-32,-1-1,32-31,-31 0,31 0,32-31,32-33,31 32,-31 1,32-1,-1 32,1-32,-33 64,33 0,-32-1,-1 1,1 32,0-1,-32 1,0-1,0 32,-32-31,0-1,1 33,-33-65,1 33,-1-32,1-1,-33 1,33-32,-32 32,31-32,-31 0,31 0,1-32,-1 32,33 0,-1 0,0 0</inkml:trace>
  <inkml:trace contextRef="#ctx0" brushRef="#br0" timeOffset="70343.0336">3873 14192,'0'32,"0"32,0-33,0 65,0-1,0 0,0 32,0-32,0 64,0-64,0 1,0-1,0-63,0-1,0-94,-31-1,31 1,0-32,0-32,0 0,31 31,-31-31,32 32,0 0,0 0,31-1,-31 1,31 32,1-1,-1 1,1 31,-32 32,31 0,1 0,-33 32,1-1,0 1,0 32,-32-1,-32 1,0-1,0 32,-31-31,31-1,-31 1,31-1,-32-31,33 0,-1-32,0 0,64-32,0 0,-32 32,63-31,-31-1,0 32,31 0,-31 0,31 32,1-1,-32 1,31 32,-31-33,0 33,-1-1,1 1,-32-1,0 1,-32-1,32 1,-63-1,31 1,-31-32,-1 31,1-31,-33 0,33-1,-1-31,-31 0,32 0,31 0,-32 0,33 32,-1-32,0 0,32 32</inkml:trace>
  <inkml:trace contextRef="#ctx0" brushRef="#br0" timeOffset="71540.1533">14478 10255,'0'64,"32"-1,-64 33,32-1,0 64,0-32,0 0,0-32,0-32,0-31,32-32,-32-32,0-31</inkml:trace>
  <inkml:trace contextRef="#ctx0" brushRef="#br0" timeOffset="72235.2228">14414 10351,'0'-64,"32"32,0-31,31-1,33 1,-1-1,0 1,0 31,-31 32,31 0,-63 0,0 32,-32 0,0 31,-32 32,0-31,-31 31,31-31,-32 31,1-63,-1 31,33-31,31-64,31 0,1 1,32-1,-1 0,1 32,-1 0,-31 32,31 0,-31-1,-32 33,0-1,0 1,0-1,-63 33,31-33,-32 1,1 31,-1-32,-31 1,32-32,-1 31,1-63,-1 0,1 0,31-32,0 1,0-1</inkml:trace>
  <inkml:trace contextRef="#ctx0" brushRef="#br0" timeOffset="73081.3074">14637 13145,'-32'0,"0"31,0 1,1 32,-1-1,0 32,0 1,32-1,0 0,0 32,32-32,0-31,0 31,31-31,1-33,-1 33,1-64,-1 32,1-64,-1 32,-31-64,31 33,1-33,-32-31,-1 31,1-31,-32 32,0-33,0 1,-32 0,1 0,-1 31,-32 1,1 31,-1 0,1 0,-32 32,31 32,-31 0</inkml:trace>
  <inkml:trace contextRef="#ctx0" brushRef="#br0" timeOffset="94530.4521">6921 10287,'0'64,"0"-1,0 1,0 31,-31 32,-1 0,32 0,-32 0,0-32,1 0,31-31,-32-32,0-32,32-32,-32 0,32-31,0-33,0 1,0 0,0 0,32-32,0 31,0 1,31 32,-31-1,31 1,1 31,-1 32,1 0,-1 32,-31 31,32 1,-1-1,-31 32,0 1,-1-1,1 0,-32-31,32-1,0 1,-1-33,-31 1,0-32</inkml:trace>
  <inkml:trace contextRef="#ctx0" brushRef="#br0" timeOffset="95563.5554">6794 11081,'-63'0,"126"-32,-31 32,32-32,31 1,-32-33,64 32,-31-31,-1-32,32 31,-32 32,-31 1,31 31,-32 0,-31 31,32 1,-33 0,1 31,0 1,-32 31,32-31,-32 31,0 0,0-31,-32-33,0 1,0-64,32-31,0-1,-31 1,31-32,31-1,-31 1,32 0,32 31,-33 1,33-32,-1 63,1-32,-1 33,1 31,-32 0,-1 0,1 0,0 31,-32 1,0 32,-32-1,0 1,1-1,-1 1,-32-33,33 1,94-64,1 1,-1-1,1 0,-1 32,1 0,-1 0,-31 32,0 0,-1 31,1-31,-32 31,0 1,-32-1,1 1,-33 31,1-31,-1-1,1-31,-1 0,1-1,31 1,-32-32,64-63</inkml:trace>
  <inkml:trace contextRef="#ctx0" brushRef="#br0" timeOffset="96451.6442">10414 10192,'0'63,"0"33,32-1,-64 32,32 0,0 0,-32 0,32 0,0-95,-32-96,1 1,31-1,0-31,0 31,0-31,0 0,31 0,33 31,-1 1,1-1,-1 1,1 63,-1-32,1 32,-32 32,-1-1,-31 65,-31-33,-1 1,0 31,-31-32,-1 33,32-65,-31 33,31-64,96-32,-1-31,1 31,-1-32,32 33,1-1,-33 32,32 32,-63-1,0 1,0 0,-32 31,-32 1,0-32,0 31,-31 1,-32-1,31 1,-31-1,31-63,1 32,31-64,0 0,32-31,32-32</inkml:trace>
  <inkml:trace contextRef="#ctx0" brushRef="#br0" timeOffset="96749.674">11462 10192,'0'32,"0"31,0 1,0 31,0 0,-32 0,0 32,32 0,-32-31,32-33,0-31,32-32,0-64</inkml:trace>
  <inkml:trace contextRef="#ctx0" brushRef="#br0" timeOffset="97371.7362">11430 10319,'-32'0,"32"-64,32 33,31-33,1 32,-1 1,33-1,-33 32,1 0,-33 32,1-1,-32 33,-32-1,1 33,-33-33,1 32,-1 1,1-33,-1-31,32 0,32-64,32-32,32 1,-1-1,1 1,-1 31,1 0,31 32,-63 0,31 32,-31 0,0 0,-32 63,0-32,-32 33,-32-1,33 0,-33 0,1 1,-33-33,33 1,-1-1,1-31,-1-32,33 32</inkml:trace>
  <inkml:trace contextRef="#ctx0" brushRef="#br0" timeOffset="98372.8363">10319 12986,'0'-32,"0"96,31-1,-31 32,0 1,0 31,0 0,32 31,-32-62,32-33,-32-31,-32-64,32 0,0-63,-32 0,32 0,0-1,32-31,0 32,0 0,31 0,-31-1,31 1,1 63,-1-31,1 31,-1 32,-31 0,0 32,0 0,-32 31,0 1,0-1,-32 32,0-31,-31 31,31-31,0-1,-31-31,31-32,64-32,-1-31,1 31,0 0,31-31,-31 31,32 32,-1 0,-31 32,31-1,-31 1,0 0,-32 31,0 1,-32-1,0 1,1-1,-1 1,-32 31,1-31,31-1,-31-31,31-32,32-64,0-31</inkml:trace>
  <inkml:trace contextRef="#ctx0" brushRef="#br0" timeOffset="99139.913">11462 12859,'0'32,"31"31,-31 1,32 31,-32 0,0 32,0-32,0 1,-32-1,32-32,0-94,0-33,0-31,0 0,0-1,32-31,-32-31,32 31,0 31,31-31,-31 64,0-1,-1 64,33 0,-64 64,0-1,-32 1,32-1,-32 33,1-33,31 1,-32-1,95-95,-31 1,32-33,-1 1,1 31,-33 0,33 32,-32 32,-1 0,1 31,0 1,-64 31,32 0,-32-31,1 31,-33 0,1-31,-1-1,1 1,-1-33,1 1,-1-32,1 0</inkml:trace>
  <inkml:trace contextRef="#ctx0" brushRef="#br0" timeOffset="99792.9783">7588 14542,'-63'31,"-1"1,32-32,1 0,-1-63,0-1,0-63,32-32,0 32,32-63,0 63,0-32,31 64,-31 31,31 33,1 31,-32 0,31 63,1 1,-33 63,33-32,-32 64,31-32,-31 0,-32 0,32-32,-32-32,0 1,-32-64</inkml:trace>
  <inkml:trace contextRef="#ctx0" brushRef="#br0" timeOffset="100866.0856">7239 14383,'0'32,"32"-64,-1 32,1-32,32 0,-1-31,1-1,31 1,-32-1,33 1,-33 31,1 0,-1 32,1 0,-1 0,1 0,-33 32,1 32,0-1,0 1,-1 31,1 0,-32-31,32 31,-32-63,0 31,-32-95,32-63,0 0,0-32,0 0,32-32,-32 0,32 32,31 32,-31 0,31 31,-31 1,32 31,-33 0,1 1,0 31,0 31,-32 1,0 32,0-1,-32 32,0 1,0-1,-31 0,31-31,0-1,64-95,0-31,0 31,31 0,-31 32,31-31,1 31,-32 31,-1-31,33 32,-32 32,-32-33,31 33,-31 31,0-31,-31-1,-1 32,-32-31,33-1,-65 1,33-1,-1-31,-31 0,32-32,-1 0,32 0,1-32,-1 0</inkml:trace>
  <inkml:trace contextRef="#ctx0" brushRef="#br0" timeOffset="102377.2367">16446 11081,'-31'32,"31"-64,0-32,0 1,31-32,1-1,0-62,31 31,-31-32,63 32,-31 0,-1 63,1 1,-1 31,-31 32,32 32,-33 0,1 31,32 32,-33 1,1 31,0 0,0 0,-1-64,-31 1,32-33,-32 1,0-32</inkml:trace>
  <inkml:trace contextRef="#ctx0" brushRef="#br0" timeOffset="103338.3328">16669 10509,'-32'0,"64"0,-1-31,33-1,-1 0,33-31,-33-1,32 1,1-1,-1 32,-32 32,1 0,-32 0,31 64,-31-1,0 1,-1 31,-31 32,0-32,0 1,0-33,0-31,0-64,0-31,0-1,0-31,0-32,32 32,0-32,0 63,-1-31,33 31,-32 33,31-1,-31 32,31 0,-31 0,-32 32,32-1,-32 33,-32-1,0 1,1-1,-1 1,0-1,0-31,64-32,0-32,31 32,-31 0,32 0,-33 32,1-32,0 32,0 31,-32-31,-32 32,32-1,-32-31,-31 31,31-31,-32 0,1 0,-1-1,1 1,-1-32,33 0,-1-32,32 1,0-1,0-32</inkml:trace>
  <inkml:trace contextRef="#ctx0" brushRef="#br0" timeOffset="104901.4891">20098 10160,'-32'32,"0"0,32 31,0 1,0 63,0-32,0 0,0 0,0-31,32-32,-32-64,0-32,0 1,0-1,-32-31,32 32,0-64,0 31,32 1,0 0,-1 31,33 1,-1 31,1 0,31 1,-63 31,0 31,-1 1,1 0,-64 31,1 1,-1 31,0-31,-31-1,31-31,0 0,0-64,64 0,0-31,0 31,31 0,1 0,-33 1,33 62,-1-31,-31 32,0 32,-32-1,0 1,-32 31,0 0,-31 0,-1 1,1-33,-1 1,1-1,-1-31,1-32</inkml:trace>
  <inkml:trace contextRef="#ctx0" brushRef="#br0" timeOffset="105953.5943">18923 12541,'0'32,"0"0,0 31,32 33,-32 31,0 0,0 31,31 1,-31-64,0 1,-31-33,31-31,0-96,0 1,-32-32,32-1,32 1,-1-32,1 0,0 32,31 0,-31 31,32 1,-1 31,-31 0,0 0,-1 64,1 0,0 31,-32-31,-32 63,0-31,32-1,-63 33,31-33,0 1,1-1,62-126,1 31,32 0,-33 0,33 1,-32 31,-1 31,1-31,0 32,0 0,-32 0,0-1,0 33,0-32,-32 31,0 1,-31-1,31-31,-32 31,1 1,-1-32,1-32,-1 0,64 0,-31-32,31-63</inkml:trace>
  <inkml:trace contextRef="#ctx0" brushRef="#br0" timeOffset="106433.6423">19875 12573,'0'64,"0"-33,0 33,0-1,0 1,0-1,0 1,0-1,0 1,32-32,0-1,0-31,31-31,-31-1,0 0,-1 0,-31 1,0-33,0 32,0-31,-31 31,-1-31,0-33,-31 65,-1-33,1 32,-33 32,1 32,-32-32</inkml:trace>
  <inkml:trace contextRef="#ctx0" brushRef="#br0" timeOffset="108108.8098">17621 13113,'0'63,"0"-31,0 63,0 1,-32-1,32 0,0 0,0-31,32-1,0-31,0 0,-1-32,33 0,-1-32,-31-31,0 31,31-63,-31 31,0 1,-32-33,32 33,-32-32,0 31,-32 1,0-1,0 32,1 1,-33-1,1 64,-1-1,1 65</inkml:trace>
  <inkml:trace contextRef="#ctx0" brushRef="#br0" timeOffset="131928.1915">11049 15780,'0'32,"0"31,0 1,0-1,-32 32,32 1,0-33,32 32,-32-63,32 0,-1-32,33-64,-64 1,32-1,-32 1,31-1,-31 1,32 31,0 0,0 96,-1-1,-31 1,32 31,0-63,0 31,-1-63,1 32,0-32,0-32,-1 1,-31-33,0 32,0-31,0-32,0 31,0 1,-31 31,31-32,0 33,0-1</inkml:trace>
  <inkml:trace contextRef="#ctx0" brushRef="#br0" timeOffset="132327.2314">11779 15653,'0'63,"0"-31,32 63,-32-31,0 31,0 0,32 1,-32-33,31-31,1-96,-32 1,32-1,0 1,-1-1,1 33,0-1,0 0,-1 32,1 32,0 31,-32-31,32 63,-1-63,-31 0,32 0</inkml:trace>
  <inkml:trace contextRef="#ctx0" brushRef="#br0" timeOffset="132828.2815">12573 15780,'-32'32,"32"-32,-32 31,1 1,-1 32,0-33,0 65,32-65,0 33,0-32,32-32,0 0,0-32,-1 0,1 0,-32 1,32-33,-32 32,0-31,32-1,-32 33,0 62,0 33,0-1,31 33,-31-33,32 1,0-33,0-31,-1 0,-31-31,32-33</inkml:trace>
  <inkml:trace contextRef="#ctx0" brushRef="#br0" timeOffset="133073.306">12954 15494,'0'64,"0"-1,0 32,0 1,0-1,32 0,-32 0,31-31,-31-32,32-1,-32-62</inkml:trace>
  <inkml:trace contextRef="#ctx0" brushRef="#br0" timeOffset="133288.3275">12827 15875,'-32'32,"64"31,0-63,-1 0,33 0,-1-31,33 31,-1-32,0 0</inkml:trace>
  <inkml:trace contextRef="#ctx0" brushRef="#br0" timeOffset="133819.3806">13843 15875,'0'-63,"-64"63,33 0,-1 0,0 31,0 33,1-32,31 63,-32-32,64 1,-32-32,31-1,1-62,0 31,0-32,-1-32,1 33,0-33,-32 32,0-31,32 31,-32 0,0 64,0 32,31 31,-31-32,32 1,0-32,31-32,-31 0,0-32,-32 0,32 0,-1-31</inkml:trace>
  <inkml:trace contextRef="#ctx0" brushRef="#br0" timeOffset="134136.4123">14256 15748,'0'32,"0"31,0 1,0 31,0 0,31-31,-31-32,32-32,-32-64,0 1,0-1,0-31,32 31,-32 1,32 31,-1 0,1 32,0-31,0 31,-1 31</inkml:trace>
  <inkml:trace contextRef="#ctx0" brushRef="#br0" timeOffset="134524.4511">14668 15843,'32'32,"0"-32,0-32,-1 1,-31-1,32 32,0-32,-32 0,0-31,-32 95,0-1,1 33,-1-1,32 33,-32-33,32 1,32-33,0 1,-1-32,1 0,32-32,-33 1,33-1,31-32,-31 1</inkml:trace>
  <inkml:trace contextRef="#ctx0" brushRef="#br0" timeOffset="134851.4838">15653 15431,'0'63,"0"1,31-1,-31 1,0-1,0 1,32-1,-32 1,0-33,0 1,-63-95,31 31</inkml:trace>
  <inkml:trace contextRef="#ctx0" brushRef="#br0" timeOffset="135689.5676">15367 15653,'32'32,"-1"-1,1 1,32 0,-1-32,1 0,-1-32,1 0,-1 1,1-1,-33 0,1-31,0 31,-32-32,0 33,0-1,0 0,-32 32,0 32,1 31,-1 1,32 31,-32 0,64 1,-32-1,32-32,-1-31,1-32,0 0,-32-32,0 1,0-1,0-32,0 1,0 31,32 64,-32 31,31-31,1 0,0 0,0-32,-1 0,1 0,0-32,0 0,-1 0,-31 1,32-1,-32 0,0-31,-32 31,32 0,-31 64,31 0,-32 31,32 1,0-1,32 1,-1-33,33-31,-32 0,31 0,1-31,-33-1</inkml:trace>
  <inkml:trace contextRef="#ctx0" brushRef="#br0" timeOffset="136333.632">16986 15748,'0'64,"0"-1,32 32,-32 1,32-1,-1 0,-31 0,32-31,0-32,-32-64,-32 0,32-31,-32-1,1-31,-1 31,32 1,0-1,0 1,0-1,0 1,32-1,-1 1,1 31,0 0,0 32,31 0,-31 0,0 32,-1 0,1 0,-32 31,0-31,0 0,0-1,-32 1,1 0,-1-32,-32 32,33-64,-1 32,0-32,0 0,32 1,32-1,0 0</inkml:trace>
  <inkml:trace contextRef="#ctx0" brushRef="#br0" timeOffset="136762.6749">17653 15558,'-32'63,"0"1,1-1,31 1,0-33,0 1,31 0,1-32,-32 0,32 0,0-32,-1-31,1 31,-32 0,0 0,0-31,0 31,-32 0,1 1,-1-1,32 32,-32 32,0-1,32 1,-31 32,62-33</inkml:trace>
  <inkml:trace contextRef="#ctx0" brushRef="#br0" timeOffset="137253.724">18288 15462,'-32'0,"0"0,-31 32,31-32,0 32,-31 31,31-31,0 0,64-32,32 0,-33 0,33 0,-32 0,31 0,-31 0,0 32,-32-1,0 1,-32 0,0 0,0-1,-31 1,31-32,0 0,1 0,31-32,0 1,0-1</inkml:trace>
  <inkml:trace contextRef="#ctx0" brushRef="#br0" timeOffset="137886.7873">18637 15335,'-63'32,"31"0,0 0,-31-1,31 33,0-32,64-1,-32-31,32 0,31 0,-31 0,31 0,-31 0,0 32,0-32,-1 64,-31-33,-31 1,31 0,-32 0,0-1,0-31,1-63,62-1,-31 1,32 31,0 0,0 1,31-1,-31 64,0-32,-1 31,-31 33,32-1,0 1,-32-32,32 31,-32-63,31-32,-31 1</inkml:trace>
  <inkml:trace contextRef="#ctx0" brushRef="#br0" timeOffset="138050.8037">18955 15177,'-32'0,"64"0</inkml:trace>
  <inkml:trace contextRef="#ctx0" brushRef="#br0" timeOffset="138888.8875">19082 15208,'0'32,"31"32,-31-1,0 1,0 31,0 0,0 0,0-31,32-32,-32-1,32-62,-32-33,32 1,-1-1,1 32,0 1,0-1,-32 32,63 32,-63-1,0 33,0-32,-32-1,32 1,-31 0,-1 0,32-1,-64-31,64-31,0-1,64 0,-32 32,-1 0,33-32,-1 32,1-31,-1-33,-31 32,32-31,-33-1,1 33,-32-33,32 32,-64-31,32 31,-32 0,32 32,-31 0,-33 32,32 32,1-1,-1 1,32 31,0-32,0 1,32-32,-1-1,1-31,32 0,-1 0,1-31,-1 31,1-32,-1 0,-31 32,0-32</inkml:trace>
  <inkml:trace contextRef="#ctx0" brushRef="#br0" timeOffset="140140.0126">20098 15589,'31'32,"-31"-64,32 32,0-31,0-1,-1 0,1 0,-32 1,0-1,0-32,-63 64,31 0,0 32,-31 0,31 31,0 1,0-1,32 1,0-32,32-1,0-31,31 0,-31 0,63-31,-31-1,31-32</inkml:trace>
  <inkml:trace contextRef="#ctx0" brushRef="#br0" timeOffset="140733.0719">21177 15018,'-32'95,"32"-31,32-1,-64 1,32 31,0 0,0-31,0-1,0 1,0-33,0-94,32-1,0 33,0-33,-1 1,33 31,-32 0,31 0,-31 32,0 32,-1-32,1 32,-32 31,0-31,-32 32,32-33,-31 1,-1 32,0-64,0 31,-31-31,31 0,32-31,-32-33,1 1</inkml:trace>
  <inkml:trace contextRef="#ctx0" brushRef="#br0" timeOffset="140998.0984">21780 15018,'0'32,"0"-1,-31 65,31-33,-32 32,32 32,-32-31,32-1,0-32,0-31,64-32,-33-32</inkml:trace>
  <inkml:trace contextRef="#ctx0" brushRef="#br0" timeOffset="142337.2323">22034 15367,'-31'32,"-1"31,32-31,-32 32,32-33,-32 1,96 0,-64-32,63 0,-31-32,0 0,0 1,-1-1,-31 0,0-31,0 31,-31-32,31 64,-32-31,0 31,0 0,1 0,62 0,1 0,0 0,31 0,1-32,-32 32,31 0,-31 0,0 0,-32 63,0-31,0 0,0 0,-32 31,32-31,0 0,0-1,32 1,-1-32,1 0,0-32,0 1,31-1,-31 0,-32 0,0 1,32-33,-64 32,32 1,-32-1,0 0,32 32,-31 0,-1 0,0 32,64-32,0 0,-1-32,33 32,-1 0,1-32,-32 32,31-31,-31 31,0 0,-1 31,-62 1,-1 0,0 31,-31-31,31 32,0-33,0 33,32-32,0-1,64-31,-32 0,-1-31,1-1,32-32,-33 1,1-1,0 1,0-1,-32-31,31 32,-31-33,0 33,0-1,0 33,-31 31,-1 63,32 1,0-1,0 32,0-31,0 31,32 0,-1 1,1-33,0-31,31 0,-31-32,32-32</inkml:trace>
  <inkml:trace contextRef="#ctx0" brushRef="#br0" timeOffset="142654.264">23590 14923,'0'31,"0"33,0-1,0 33,0-33,0 32,0 1,0-1,0-63,32-1,-32-94</inkml:trace>
  <inkml:trace contextRef="#ctx0" brushRef="#br0" timeOffset="143246.3232">23431 15240,'0'32,"32"-32,0-32,31 32,1-32,-1 1,-31-1,32 32,-33 32,1-32,-32 31,0 1,0 32,32-33,-32 1,32 0,-1-32,1-64,0 33,0-1,-32-32,31 33,-31-1,32 32,-32 32,0 31,0-31,0 63,0 0,0 32,-32-31,32 31,0-32,-31-32,31 1,31-32,-31-64</inkml:trace>
  <inkml:trace contextRef="#ctx0" brushRef="#br0" timeOffset="144523.4509">24320 15367,'0'64,"0"-1,0 1,32-1,-32 1,0 31,0-32,0-31,-32-64,32-31,-31 31,31-63,-32 31,32 1,0-1,32 1,-32-1,63 1,-31 31,0 32,31-32,-31 32,0 32,-1 0,1 0,-32-1,0 1,-32 32,32-33,-31 1,-1 0,-32-32,33 0,31 0,-64-32,64 0,32 1,0 31,31 0,-31 0,31 0,1-32,-1 32,-31 0,0-32,31 32,-63-32,64 1,-64-33,0 32,0 1,-32-1,0 32,32 32,-31-1,31 33,0-1,0-31,0 0,31 0,33-64,-32 0,-32 0,31 1,1-1,0 0,0-31,-32 63,63 0,-31 31,-32 1,0 32,0-33,0 33,0-32,-32-1,32 1,-32 0,1-32,-33-64,64 64,-32-31,32-1,0 0,32 0,-32 1,64-1,-33 0,33 32,-32-32,31 1,-31 31,0 0</inkml:trace>
  <inkml:trace contextRef="#ctx0" brushRef="#br0" timeOffset="145999.5985">13081 16796,'-64'32,"1"-1,-1 33,33-1,-33 33,32-1,1 0,31-31,0-1,31 1,1-64,0 0,31 0,-31-32,0 0,31-31,-63 31,32-63,0 63,-32-32,0 1,0-1,-32 33,0-1,1 0,-1 32,-32 0,33 32,-1 0,0-1,0 1,32 0,64-32,-32-32,31-31,1-1,-1 1,32-1,-31 32,-1 1,1 31,-32 0,31 0,-31 63,0 1,-1 31,-31 0,0 32,0 0,0 32,0 0,32-1,-32-94,32-32,0-1,-1-94,1 31,-32-31,0-33,0 33,0-32,0 31,-32 1,1-33,-1 65,0-33,0 32,1 32,-1 32,0 0,0 31,1 1,31-1,0-31,31 0,33-32,-32 0</inkml:trace>
  <inkml:trace contextRef="#ctx0" brushRef="#br0" timeOffset="146550.6536">14732 16796,'-32'32,"0"-32,32 0,-63 31,31 1,-31 32,31-1,0 1,32-1,0-31,32 0,0-32,-1-32,33 0,-32-31,-1 31,1-32,-32 33,32-33,-32 32,0 1,0 62,0 33,0-1,0 1,32-1,-1 1,1-32,32-32</inkml:trace>
  <inkml:trace contextRef="#ctx0" brushRef="#br0" timeOffset="147470.7456">15843 16574,'-32'0,"-31"31,31 1,0 0,1 31,-1 33,0-33,32 1,0-1,0 1,32-33,0 1,31 0,-31-32,0-32,-1 0,33 1,-32-1,-1-32,-31 1,32-1,0 1,-32-1,0 1,0 31,0-31,0 31,0 64,0 31,0 1,0 31,32 0,-32-31,31-1,-31-31,32 0,0-64,-32 0,0-31,0 31,0-32,32 33,-32-1,31 0,1 96,0-1,0 1,-32-1,31-31,1 0,0-1,-32-31,32-31,-1-1,1 0,0 0,-32-31</inkml:trace>
  <inkml:trace contextRef="#ctx0" brushRef="#br0" timeOffset="147633.7619">16573 16764,'0'32,"0"0,0 31,0 1,0-1,0 1,0-33,64 1,-64-64</inkml:trace>
  <inkml:trace contextRef="#ctx0" brushRef="#br0" timeOffset="147817.7803">16605 16320,'-32'-32</inkml:trace>
  <inkml:trace contextRef="#ctx0" brushRef="#br0" timeOffset="148001.7987">16827 16224,'0'32,"0"32,0 31,0 0,0 0,0 32,0-31,0 31,32-64</inkml:trace>
  <inkml:trace contextRef="#ctx0" brushRef="#br0" timeOffset="148593.8579">17272 16669,'-64'32,"33"-1,-1 1,-32 0,33 31,-1 1,32-1,-32 1,64-32,0-32,31 0,-31-32,0 0,-1-31,1-1,0 1,0-1,-1-31,-31 31,0-31,0 32,0-1,0 1,0 31,-31 64,31-1,0 33,0 31,0 0,31 1,-31-1,32 0,0-31,0-33,-1 1,1-32,32-32,-64-31</inkml:trace>
  <inkml:trace contextRef="#ctx0" brushRef="#br0" timeOffset="148972.8958">17685 16066,'0'-32,"63"32,-31 0,0 0,-1 0,1 0,0 32,-64 31,32 1,-63-1,31 32,0-31,0-1,1 1,31-1,0-31,0 0,0 0</inkml:trace>
  <inkml:trace contextRef="#ctx0" brushRef="#br0" timeOffset="149145.9131">17843 16955,'-31'63,"-1"-31,32-32</inkml:trace>
  <inkml:trace contextRef="#ctx0" brushRef="#br0" timeOffset="192469.245">16256 13938,'0'-31,"0"-1,0-32,0 33,0-65,0 33,32-32,-32-1,31-31,1 32,0 0,0 0,31-1,-31 33,31-1,1 33,-32 31,31 0,-31 31,0 33,-1-1,1 33,0 31,0 0,-1 0,1-32,0 0,0-31,-32-1,31 1,1-33,-32 1,0-64</inkml:trace>
  <inkml:trace contextRef="#ctx0" brushRef="#br0" timeOffset="192765.2746">16256 13367,'95'-32,"-31"32,-1-32,32 1,1-1,-1 32,-32-32,33 0,-1 32</inkml:trace>
  <inkml:trace contextRef="#ctx0" brushRef="#br0" timeOffset="193499.348">18955 9906,'0'64,"0"-33,31 33,-31-1,0 1,0 31,0 0,0 1,-31-1,31-32,0 33,0-33,31-31,-31 31,0-31,0-32</inkml:trace>
  <inkml:trace contextRef="#ctx0" brushRef="#br0" timeOffset="195022.5003">18859 10065,'-31'-32,"94"-31,-31 63,0-32,31 0,1 32,-1 0,1 0,-1 0,-31 0,0 0,-1 0,-31 32,32-64,0 32,0 0,-1 0,1 32,0-32,0 0,-1 63,-31-31,0 0,0 0,-31-1,-1 1,-32 32,1-33,-1 33,-31-32,32-1,-33 1,33 0,-32 0,63-32,32-32,63 0,1 0,31 1,-31 31,31-32,0 32,-31 0,-1 32,32-1,-31 33,-32-1,31-31,-63 32,0-1,0 1,0-1,-32-31,-31 31,-1 1,-31-32,0-1,0 1,-1 0,1 0,0-32,0 0,31-32</inkml:trace>
  <inkml:trace contextRef="#ctx0" brushRef="#br1" timeOffset="208975.8955">19272 1270,'0'-32,"0"1,0 94,0 1,0-1,32 32,-32 1,0 31,0-32,-32 0,32-31,0-1,0-31,32 0,-32-64</inkml:trace>
  <inkml:trace contextRef="#ctx0" brushRef="#br1" timeOffset="209271.9251">18891 1365,'32'-31,"0"31,31-32,32 0,32 32,0-32,-31 32,-1 0,-32 32,-31-32</inkml:trace>
  <inkml:trace contextRef="#ctx0" brushRef="#br1" timeOffset="209537.9517">19050 2064,'0'32,"0"-1,63 1,-31-32,32-32,-1 1,32-1,-31 32,31-32,-31 0,-1 32</inkml:trace>
  <inkml:trace contextRef="#ctx0" brushRef="#br1" timeOffset="209864.9844">20193 1270,'0'-63,"-32"63,0-32,-31 32,31 32,-31-1,31 33,-32-1,64 1,0 31,0 0,32 1,-32-1,0-32,32 1,-32-32,32 31,-32-31,0-32</inkml:trace>
  <inkml:trace contextRef="#ctx0" brushRef="#br1" timeOffset="210090.0069">19685 1873,'63'-31,"-31"-1,63 0,-31 0,31 32,32-31,-32 31</inkml:trace>
  <inkml:trace contextRef="#ctx0" brushRef="#br1" timeOffset="210714.0693">20891 1683,'-31'-32,"-1"0,0 32,0 32,1 0,-1 31,-32 1,33-1,31 1,0 31,0-63,31 0,33-1,-32-31,-1-31,1-1,-32 0,32-31,0-33,-32 33,31-32,-31-1,0 1,0 0,-31 31,31 1,-32 95,32 31,0 1,0 31,0 32,32 0,-32-32,31 0,1-31,32-32,-1-32,-31 31,31-31,-31-31</inkml:trace>
  <inkml:trace contextRef="#ctx0" brushRef="#br1" timeOffset="211194.1173">21336 1651,'-32'0,"0"32,-31 0,31 31,0 1,32 31,-31-32,31 33,31-65,-31 1,32 0,0-32,0-32,-1-31,1 31,-32-32,32 1,-32-32,0 31,0 32,0 96,0-1,0 1,0-1,32 1,-32-1,31-31,1 0,0-32,0-32,-1 0</inkml:trace>
  <inkml:trace contextRef="#ctx0" brushRef="#br1" timeOffset="211470.1449">21590 1365,'0'32,"-32"32,32-1,32 32,-32 1,0-1,32 0,-32 0,31-31,1-1,-32 1,32-32,-32-32,0 31</inkml:trace>
  <inkml:trace contextRef="#ctx0" brushRef="#br1" timeOffset="212206.2185">21590 1905,'-32'-32,"0"32,1 0,-1 0,32 32,-32 32,32-33,0 33,0-1,32-31,0 0,-1-32,1 0,0 0,0-32,31 0,-31 1</inkml:trace>
  <inkml:trace contextRef="#ctx0" brushRef="#br1" timeOffset="212553.2532">22098 1778,'0'32,"0"31,0 1,0-1,0 33,32-33,-32-31,31 0,1-32</inkml:trace>
  <inkml:trace contextRef="#ctx0" brushRef="#br1" timeOffset="212727.2706">22130 1651,'-32'0,"32"32</inkml:trace>
  <inkml:trace contextRef="#ctx0" brushRef="#br1" timeOffset="213187.3166">22606 1746,'-32'0,"0"32,1-32,-1 0,0 32,-31-32,31 32,0-1,64 1,0-32,-1 0,33 32,-1 0,1-1,-32 1,31 0,-31 0,-32-1,-32 1,32 0,-32-32,-31 32,31-32,0 31,-31-31,31 0,0-31,32-33</inkml:trace>
  <inkml:trace contextRef="#ctx0" brushRef="#br1" timeOffset="214362.4341">23146 2254,'0'-31,"31"-33,-31 32,0 1,0-33,32 32,-32 1,0-33,0 1,0 31,0-32,0 64,0-31,0-1,-32 0,32 0,0 1,32-1,-32 0,64-31,-64 63,63 0,-31-32,0 64,-1-32,1 63,-32-31,0 31,0 1,-32-1,1 1,-1-32,0-1,-31 1,31 0,0-32,32-32,32 0,0 1,31-1,-31 32,31 0,1 0,-32 32,31-1,-63 1,32 0,-32 31,-32 1,0-1,1-31,-33 0,1 0,31-1,-32 1,33-32,31-32,31-31</inkml:trace>
  <inkml:trace contextRef="#ctx0" brushRef="#br1" timeOffset="214649.4628">23717 1619,'0'32,"0"32,0-1,0 1,0 31,0 0,0-31,0-1,0 1,0-64,0 0</inkml:trace>
  <inkml:trace contextRef="#ctx0" brushRef="#br1" timeOffset="215231.521">23654 1619,'0'0,"31"-31,33 31,-1 0,1 0,-1 31,1 1,-32 32,-1-33,-31 1,-31 0,-1 0,-32-1,33 1,-33 0,1 0,31-32,0 0,64-32,0 32,31-32,1 32,-33 0,33 0,-32 0,-1 32,1 0,-32-1,-32 1,32 32,-31-33,-1 1,-32 32,33-33,-33 1,32-32,32 0</inkml:trace>
  <inkml:trace contextRef="#ctx0" brushRef="#br1" timeOffset="215487.5466">24289 2159,'0'32,"-32"0,32-1,-32 33,0-1,1 33,31-33,-32 1,0-33,32 1,-32 0,32-32</inkml:trace>
  <inkml:trace contextRef="#ctx0" brushRef="#br1" timeOffset="216079.6058">19494 2381,'-31'-31,"-1"-1,0 32,32 63,-32 1,64-1,-32 64,0-31,32 31,-32-32,32 0,-32-31,31-33,-31 1,32 0,-32-32</inkml:trace>
  <inkml:trace contextRef="#ctx0" brushRef="#br1" timeOffset="216969.6948">19113 2699,'32'0,"32"-32,-1 0,1 1,31-33,0 32,-31 1,-1 31,1 0,-33 0,-31 31,32 33,-32-32,0 63,0 0,32 32,-32-63,32 31,-32-63,31-1,-31-62,0-1,0-32,0 1,0-1,0 1,0-1,32 128,-32-1,32 1,-32-1,32 1,-1-32,1-1,0-31,31 0,-31-31,0-1,0 0,-1 0,1-31,-32 31,32-31,-64 31,32 0,-32 32,1 32,-1 0,0 31,32-31,0 31,32 1,0-1,-1-31,33 0,-32-32,31 0,1-32,-1 0,-31 1,31-1,1-32</inkml:trace>
  <inkml:trace contextRef="#ctx0" brushRef="#br1" timeOffset="217245.7224">20955 2540,'-32'64,"32"-1,0 1,0 31,0 0,32 32,-32-32,0-63,32 0,-32-32</inkml:trace>
  <inkml:trace contextRef="#ctx0" brushRef="#br1" timeOffset="218093.8072">20669 2762,'32'0,"0"32,31-32,32 0,-31-32,31 1,0-1,-31 0,-1 0,-31 1,0 31,-64 31,32 33,-32-32,32 63,0-32,0 33,0-1,0-32,32-31,0 0,0-32,-32-32,31 0,-31-31,0 31,0-31,0-1,32 64,0 32,-32 0,32 31,-32 1,31-1,1-31,0 0,0-32,-1 0,33 0,-32-32,-1 0,1 0,0 1,-32-1,0-32,0 1,0 31,-32 0,0 96,1-32,-1 31,32 1,32-1,-1 1,1-33,32-31,-1 32,1-64,-1 1</inkml:trace>
  <inkml:trace contextRef="#ctx0" brushRef="#br1" timeOffset="218410.8389">22384 2921,'-32'0,"0"32,0 0,1-1,-1 33,0 31,32-31,32-33,0 33,-1-64,33 0,-1 0,-31-32,32-31,-33 31,33-32,-32 1</inkml:trace>
  <inkml:trace contextRef="#ctx0" brushRef="#br1" timeOffset="219052.9031">22638 2794,'0'32,"0"31,0 1,0-1,0 33,0-1,31 0,-31-63,32 0,0-1,0-31,-32-31,0-33,31 1,1-1,-32 1,32 31,0 0,-1 64,1 0,-32-1,0 33,32-1,-32 1,0-32,0-1,32 1,-1-64,-31 1,32-1,-32 0,32-31,-32-1,32 1,-32 94,0 33,0-1,0 1,31-1,-31-31,32 0,0-32,0 0,-1-32,-31-31</inkml:trace>
  <inkml:trace contextRef="#ctx0" brushRef="#br1" timeOffset="219217.9196">23241 2731,'-32'0,"32"0</inkml:trace>
  <inkml:trace contextRef="#ctx0" brushRef="#br1" timeOffset="219462.9441">23400 2762,'0'32,"31"32,-31-1,0 1,0 63,0-32,0 32,0-64,32 1,-32-32,64-1,-64-62</inkml:trace>
  <inkml:trace contextRef="#ctx0" brushRef="#br1" timeOffset="220025.0003">23781 3112,'-32'-32,"0"64,0-1,1 1,-1 32,0-1,0 32,32-63,32 0,0 0,31-32,-31-32,0 0,0 0,31-31,-63 31,32-31,0-1,-1-31,-31 31,0-31,0 32,0-1,0 32,-31 1,-1 94,32 1,0-1,32 1,-32 31,31 0,1 0,0 1,0-33,-32-31,31 0,-62-1,31 1</inkml:trace>
  <inkml:trace contextRef="#ctx0" brushRef="#br1" timeOffset="220852.083">19463 3747,'-32'-32,"0"32,32 32,-32 31,32 32,32-31,-32 31,32-31,0-1,-1-63,1 0,0 0,0-63,-1-1,-31 32,0-31,0 31,-31-31,31 31,0 64,0 31,31 1,1-1,0 1,31-33,-31-31,32 0,-33 0,1-31,0-1,-32 0,32 0,-32-31,0 31,-32-31,32-1,-32 32,32 1,-32 31,32 0</inkml:trace>
  <inkml:trace contextRef="#ctx0" brushRef="#br1" timeOffset="221589.1567">20098 3747,'0'0,"0"63,0 1,0-1,0 32,0-31,31-1,1 1,0-64,-32 0,32 0,-1 0,1-32,0 0,-32 1,0-1,0-32,0 33,-32-33,0 32,1 1,-1 31,0 0,0 0,1 0,-1 0,64 0,-1-32,1 0,32 32,-33 0,1 0,32 32,-33 0,1-1,-32 33,32-1,-32 1,32-1,-32-31,31 0,1-32,0 0,0-32,-32 0,0 1,0-33,0 32,0-31,-32-1,0 33,32-33,-32 32,1-31,-1 63,32-32</inkml:trace>
  <inkml:trace contextRef="#ctx0" brushRef="#br1" timeOffset="221823.1801">20669 3683,'32'32,"-32"31,0 33,0-1,32 0,-32 0,31 1,1-33,-32-31,32-32,0 0,-1 0</inkml:trace>
  <inkml:trace contextRef="#ctx0" brushRef="#br1" timeOffset="222395.2373">21050 3969,'-32'0,"-31"0,31 32,0-1,1 33,-1-1,32 1,32-1,-1-31,1 0,0-32,31-32,-31 0,32 1,-33-33,1 1,0 31,0-32,-32 1,0-1,0-31,0 32,-32-1,32 1,-32 31,0 32,32 32,-31-1,31 33,0 31,0 0,31 32,1-31,0-1,31-32,-31 1,0-32,31-32,-31 0,32-32,-33-32,1 33</inkml:trace>
  <inkml:trace contextRef="#ctx0" brushRef="#br1" timeOffset="222855.2833">21717 3715,'0'32,"0"31,0 1,0-1,0 32,0 1,32 31,-32-64,31 1,1-64,-32 31,32-62,-32-1,0-32,32 33,-32-65,31 33,-31 31,32 0,0 96,0-1,-1 1,-31-1,32 1,0-32,0-1,-1 1</inkml:trace>
  <inkml:trace contextRef="#ctx0" brushRef="#br1" timeOffset="224010.3988">22320 4001,'0'0,"-63"31,63 1,-32 32,0-1,32 32,0-31,0-32,32-1,0 1,-1-32,1-32,-32 1,32-1,0 0,-32 0,0-31,0 31,0-31,-32-1,32 32,0 96,0-32,0 31,32-31,-1 31,-31-31,32 0,0-32,0 0,-1-32,1 0,-32 1,32-1,-32 0,0-31,-32-1,32 32,0 64,0 32,0-1,32 1,0-1,-1 1,1-33,0 1,0-32,-1 0,1 0,0-32,-32 1,0-1,0 0,0-31,-32-1,32 32,-32-31,64 126,0-31,31 0,-31 0,32-32,-33 0,33 0,-32-32,-1 32,1-32,0-31,-32 31,0 0,0-31,-32 31,32 0,-63 32,63 32,-32 0,32 31,0 1,32 31,-32-32,31-31,33 0,-32 0,-1-32,1 0,0 0</inkml:trace>
  <inkml:trace contextRef="#ctx0" brushRef="#br1" timeOffset="224561.4539">19844 4509,'0'-32,"0"95,0 1,31 31,1 32,-32 0,32 0,0-63,-1-1,-31-31,32 0,-64-32</inkml:trace>
  <inkml:trace contextRef="#ctx0" brushRef="#br1" timeOffset="225236.5214">19685 4953,'32'0,"-1"-32,33 32,-1-63,-31 31,32 0,-1 1,-31 31,0 0,-1 31,1 33,-32-32,0 31,0 1,32-1,-32-31,32 0,-1-32,33-32,-64 32,0-32,32 0,-32 1,0-33,-32 32,32 1,0-1,0 95,0 1,32-1,-32 33,31-1,-31 0,32 32,0-32,-32 1,32-33,-32 1,0-33,0 1,-32-64,32 1</inkml:trace>
  <inkml:trace contextRef="#ctx0" brushRef="#br1" timeOffset="226115.6093">20574 4985,'0'63,"32"-31,-32 63,31-31,1 31,0 0,-32 1,32-1,-32-63,0-1,-32-62,0-1,0 0,1-31,31-33,-32 33,0-32,32-1,32 33,0-1,-1 33,1-33,32 64,-33 0,1 32,0-32,0 63,-32-31,0 32,0-33,0 33,-32-1,0-31,0 0,32 0,-31-32,31-32,0 32,31-32,1 0,0-31,31 31,-31 0,32-31,-33 31,1 0,-32 1,0 31,-32-32,1 32,-1 32,32 31,0-31,0 31,32 1,-1-1,1-31,0 0,31-32,1 0,-32-32</inkml:trace>
  <inkml:trace contextRef="#ctx0" brushRef="#br1" timeOffset="226616.6594">21558 5302,'32'-31,"-32"-33,32 1,-32-1,0 1,31-1,-31 1,0-1,0 32,0-31,0 31,0 64,32 31,0 1,-32 31,32 0,-1 1,1 31,0-32,0-63,-1-1,1 1,-32-64,0 1</inkml:trace>
  <inkml:trace contextRef="#ctx0" brushRef="#br1" timeOffset="227535.7513">21590 5144,'0'0,"63"0,-31 0,32-32,-1 0,1 0,-1 1,1-1,-33 0,1 0,-32 1,0 94,0-31,0 31,0 1,0-1,0 1,32-1,-32-31,0-64,0-31,0-1,0 1,0-1,0-31,32 32,31 31,-31 0,0 32,-1 0,1 0,0 32,-32 31,0 1,0-1,-32 1,0-1,1 1,-33-32,32-1,1 1,31-32,0-32,31 1,33-1,-32 32,31-32,-31 32,31 32,-31-32,0 32,0-1,-32 1,0 0,-32 0,32-1,-32 1,0 0,1 0,-1-1,0-31,32-31,0-1</inkml:trace>
  <inkml:trace contextRef="#ctx0" brushRef="#br1" timeOffset="228281.8259">22860 5080,'-32'32,"32"0,0-1,0 33,-32-1,64 1,-32-1,0-31,32 0,0-32,-1-32,1 32,0-32,-32-31,32 31,-32 0,0 1,-32-1,0-32,0 33,1-1,-1 32,-32-32,64 32,32 0,0 0,31 0,-31 0,32 0,-1 32,1 0,-33 31,1-31,0 31,0-31,-32 32,0-33,0 1,0 0,-32 0,32-64,-32 0,32-31,32-1,0 1,-1-1,1-31,0 31,31 33,-31-1,32 0,-64 0,31 32</inkml:trace>
  <inkml:trace contextRef="#ctx0" brushRef="#br1" timeOffset="228996.8974">20225 5810,'0'64,"0"-32,0 31,0 32,0 1,0-1,31 32,-31-32,0 0,32-31,-32-1,0-31,32 0,-32-64</inkml:trace>
  <inkml:trace contextRef="#ctx0" brushRef="#br1" timeOffset="229680.9658">20066 6350,'0'-32,"63"1,-31-1,32 32,-1-32,1 32,-1 0,-31 32,0 31,-1 1,-31-1,0 1,32-1,-32-31,0 0,32-32,0-64,-32 33,31-33,-31 32,32-31,-32-1,0 33,32-1,-32 64,0 31,32-31,-32 63,0-31,0 31,31 0,-31 0,32 1,-32-33,0 1,0-33,0 33,0-32,-32-1,32-94,0-1</inkml:trace>
  <inkml:trace contextRef="#ctx0" brushRef="#br1" timeOffset="230642.0619">20987 6350,'0'32,"0"31,31 1,-31 31,0 0,0 1,0-1,0 0,0-31,0-1,0-31,-31-32,-1-32,0-31,0-1,32-31,0 0,0-32,0 31,32 1,0 0,31 31,1 1,-1 31,1 32,-1 0,1 32,-32 31,-1 1,-31-1,0 1,-31-32,-1 31,0-31,0 0,1-1,-1 1,0-32,0 0,1-32,31 1,31-1,1 32,0 0,31 0,-31-32,32 32,-1-32,1 1,-1-33,-31 32,0 1,-1-1,1 0,-64 0,32 1,-31-1,-33 32,32 0,1 32,-1-1,0 33,32-32,0 31,0 1,32-1,0-31,31 0,1-1,-33-31,65-31,-33 31,-31-64,63 32,-31-31</inkml:trace>
  <inkml:trace contextRef="#ctx0" brushRef="#br1" timeOffset="230918.0895">22352 6096,'-32'32,"32"31,0 33,0-1,0 0,0 0,0 1,0-33,0-31,0 0,0-64</inkml:trace>
  <inkml:trace contextRef="#ctx0" brushRef="#br1" timeOffset="231490.1467">22225 6223,'0'-63,"32"31,31 0,1 32,-1-32,1 64,-33-32,1 32,0 0,-32 31,-32-31,0 31,1 1,-1-32,0-1,0 33,32-64,32-32,32 0,-33 32,33-31,-32 62,31-31,-31 32,-32 0,32 0,-64 31,32 1,-32-1,-31-31,31 31,-32-31,1 32,31-33,-31-31,31 0,32-31</inkml:trace>
  <inkml:trace contextRef="#ctx0" brushRef="#br1" timeOffset="232103.208">23241 6033,'0'31,"32"33,-32-1,0 33,0-1,0 32,31-32,-31 0,0 1,0-33,0-31,0 0,0-64,32-32,-32 1,0-1,32 1,0-1,-1 1,33 31,-1 32,-31-32,32 64,-33-32,1 32,-32 31,0 1,0-1,-32 1,1-1,-1 1,-32-32,33-1,-33 1,32-32,1-32,31 1,0-33</inkml:trace>
  <inkml:trace contextRef="#ctx0" brushRef="#br1" timeOffset="232328.2305">23812 6191,'0'32,"0"32,0 31,0 0,0 32,0 0,0-32,0-31,32-32</inkml:trace>
  <inkml:trace contextRef="#ctx0" brushRef="#br1" timeOffset="233697.3674">24066 6572,'0'0,"0"64,-31-32,31 31,0 1,0-33,0 1,0 0,31 0,33-64,-32 0,-32-31,0 63,0-32,0 0,-32 0,0 1,0-1,1 32,-1 0,64-64,-1 64,1-31,0 31,31-32,-31 32,0 0,0 32,-1-1,-31 1,0 0,-31 31,-1-31,0 32,32-1,0-31,0 0,32-1,0-62,-1-1,1 32,0-32,0-31,-32 31,0 0,-32 0,32 1,-32 31,0-32,1 32,62-32,33 0,-32 32,31-31,1 31,-1 0,-31 0,0 0,-1 0,-31 63,0-31,-31 0,-1 31,-32-31,64 31,-31-31,31 0,0 31,31-63,1-31,0 31,0-32,-1 0,1 0,0-31,0 31,-32-31,0-1,0 1,0-1,-32 1,32-1,-32 1,32-1,-32 32,32 96,0-1,0 1,0-1,0 33,0-1,32 32,-32-64,0 33,32-65,0 33,-1-64,1 32</inkml:trace>
  <inkml:trace contextRef="#ctx0" brushRef="#br1" timeOffset="233912.3889">24987 6890,'-63'32,"31"-1,0-31</inkml:trace>
  <inkml:trace contextRef="#ctx0" brushRef="#br1" timeOffset="236279.6256">8255 9525,'-95'0,"31"0,-31 0,31 0,-31 0,0 0,31 0,-31 0,32 0,-33 32,33-32,-32 32,31-1,-31 1,0 32,-1-33,33 33,-32-1,31 1,1 31,-33-31,33 63,-1-32,1 0,-1 32,33 0,-1-32,0 32,0-31,32 31,0-32,0 32,32-32,0 0,0-31,-1 31,1-31,32 31,-1-32,1-31,31 32,-32-33,33 1,-1 0,0 0,0-1,32 1,-31-32,-1 32,0-32,32 0,-32-32,32 0,0 32,0-31,0-33,-31 32,31-31,-32-1,32 1,-32-1,0-31,-31 32,31-33,-31 1,-1 0,-31 0,0-32,-1 0,1 0,0 0,-32 0,0 0,-32 0,32 0,-32 0,-31 0,-1 31,1 1,-32 0,-1 31,1 1,-32-1,32 33,-32 31,0 0,0 31,32 1,-32 32,31-1</inkml:trace>
  <inkml:trace contextRef="#ctx0" brushRef="#br1" timeOffset="238300.8277">10985 9589,'-63'31,"-1"-31,1 32,-32-32,31 32,1 0,-1 31,-31-31,31 31,1 1,-1 31,1-31,-1 31,33 0,-1-31,0 31,0 0,32 0,0 1,32-1,-32 0,32-31,0 63,31-32,-31 0,31-31,1 31,-1-32,33 33,-33-33,32 1,1-33,-33 33,32-64,1 32,-1-32,32 0,-32 0,32-32,-32 0,1 0,31-31,-32 31,0-31,-31-33,31 33,-32-32,1-1,-1 1,-31 0,32-32,-33 32,-31-1,0-31,0 0,0 32,-31-32,-1 32,-32 0,1-1,-1 33,1-32,-32 63,-32-32,0 33,0 31,-32 0,32 31,-32 33,32-1</inkml:trace>
  <inkml:trace contextRef="#ctx0" brushRef="#br1" timeOffset="249542.9518">15907 11335,'-32'0,"32"32,0-1,32 1,-1 32,1-64,0 31,31 1,-31 0,32-32,-33 32,33-32,-1 31,1-31,-1 32,1-32,31 32,-31-32,31 0,-32 0,33 0,-1 0,0 0,-31-32,31 32,0-32,-31 32,31-63,-32 31,33 0,-33-31,1 31,31-31,-32-1,1 1,31-1,-63-31,31 31,1 1,-32-32,-1 31,1-31,-32 31,32-31,0 32,-32-33,0 33,0-32,-32-1,32 33,-32-32,0 31,-31 1,31-1,-31 1,-1-1,1 1,-33 31,33-32,-32 33,-1-1,33 0,-32 0,31 32,-31-31,0 31,-1 0,1 31,0 1,0 0,-32 31,31 1,1-1,0 33,0-33,31 32,1 1,-1-33,32 32,1 1,-1-1,0 32,32-32,-32 32,64 0,-32 32</inkml:trace>
  <inkml:trace contextRef="#ctx0" brushRef="#br1" timeOffset="252080.2055">18796 11208,'0'32,"0"-1,32 1,-1 0,1-32,0 32,31-32,-31 31,32-31,-1 32,32-32,-31 32,-1-32,33 0,-1 32,0-32,0 0,1-32,-1 32,0-32,32 0,-32 1,32-1,-31-32,-1 1,0-1,0 1,-31-1,31-31,-31 32,-33-33,33 1,-32 0,-1 0,-31-1,0 1,0 32,0-33,-31 1,-1 0,-32 0,33 31,-33-31,-31 31,31 1,-31-1,0 1,0 31,-1-31,-31 31,32 0,-32 32,0 0,32 32,-32 0,0-1,0 33,0-1,32 33,-1-33,1 32,0 32,31-31,1 31,-1 31,33-31,-1-31,32 31,0-32,32 0,-1 0</inkml:trace>
  <inkml:trace contextRef="#ctx0" brushRef="#br1" timeOffset="254211.4186">18701 14383,'31'63,"33"-31,-32-32,-1 0,33 0,-1-32,1 32,-1-31,1-1,31 0,0 0,1 1,-33-1,32-32,1 1,-1-1,0 1,0-32,1 31,-1-31,-32 0,33-32,-65 31,33 1,-1-32,-31 32,0-32,-32 32,0-1,0-31,-32 32,0 0,1 0,-33 31,1 1,-1-33,1 65,-33-33,1 1,32 31,-33 32,-31 0,32 0,-32 32,0 31,32-31,0 31,-1 1,1-1,0 33,31-1,1 0,31 64,-31-32,31 32,-32-1,64 1,-31 32,31-64,31 31,33-31,-32 0</inkml:trace>
  <inkml:trace contextRef="#ctx0" brushRef="#br1" timeOffset="259261.9236">22606 8890,'-32'64,"32"-33,32 1,-32 32,0-33,32 33,-32-1,0-31,31 32,-31-33,0 1,-31 0,-33-96</inkml:trace>
  <inkml:trace contextRef="#ctx0" brushRef="#br1" timeOffset="259547.9522">22098 8858,'32'0,"31"-31,1-1,31 0,0 0,0 32,32 0,-31 0,-1 0,-32 32,1 0</inkml:trace>
  <inkml:trace contextRef="#ctx0" brushRef="#br1" timeOffset="259823.9798">22447 9398,'0'32,"32"0,31-32,-31-32,63 32,-31-32,31 0,32 1,-32-33,1 32</inkml:trace>
  <inkml:trace contextRef="#ctx0" brushRef="#br1" timeOffset="260141.0115">23590 8636,'-63'0,"31"0,-32 0,1 0,-1 32,33 0,-1 31,0-31,0 31,32 33,0-33,0 32,32-31,0-32,0-1,-1 1,-31 0,32 0</inkml:trace>
  <inkml:trace contextRef="#ctx0" brushRef="#br1" timeOffset="260355.0329">23114 9144,'32'0,"31"-32,1 1,31-1,-32 32,33-32</inkml:trace>
  <inkml:trace contextRef="#ctx0" brushRef="#br1" timeOffset="260938.0912">24098 8922,'0'-32,"-32"0,1 64,-1-32,0 32,-31 31,31 1,0-1,0 1,32-32,0-1,64-31,-32 0,-1-63,1 31,0-31,0-1,-1 1,1-1,-32 1,32-1,-32 1,0-1,0 32,0 64,0 32,0-1,0 32,0 1,0-33,32 32,-1-63,1 32,32-64,-33 0,33 0,-32-32</inkml:trace>
  <inkml:trace contextRef="#ctx0" brushRef="#br1" timeOffset="261377.1351">24574 8858,'-31'0,"-1"32,0-32,0 32,-31 0,31 31,32 1,0-33,0 33,32-64,0 0,-1-32,1 0,0 1,0-33,-32 32,31 1,-31-1,0 0,0 64,0 0,-31 31,62-31,-31 31,0-31,32 0,0 0,0-32,31-32</inkml:trace>
  <inkml:trace contextRef="#ctx0" brushRef="#br1" timeOffset="261888.1862">24892 8858,'-32'32,"-31"0,31 0,0-1,0 33,32-1,-31-31,31 32,31-33,1-31,0-31,0-1,-1 0,33-31,-64 31,32-32,-32 1,31-1,-31-31,0 32,0-1,-31 32,31 1,-32 31,32 31,0 33,0 31,0 0,0 1,0-33,0 1,32-1,-1-31,1 31</inkml:trace>
  <inkml:trace contextRef="#ctx0" brushRef="#br1" timeOffset="262378.2352">22034 9938,'-31'32,"31"31,0-31,0 31,0 33,0-1,0 0,31-31,1-33,0 1,-32-32</inkml:trace>
  <inkml:trace contextRef="#ctx0" brushRef="#br1" timeOffset="262583.2557">22003 9779,'-32'0,"32"32,32 0</inkml:trace>
  <inkml:trace contextRef="#ctx0" brushRef="#br1" timeOffset="263114.3088">22606 9938,'0'0,"-32"0,0-32,1 32,-33 32,1-32,31 32,-32-1,33 1,-1-32,64 32,-32 0,63-32,-31 0,31 31,1-31,-32 32,31 0,-31 0,0 31,-32-31,0 0,0-1,0 1,-32 0,0-32,0 32,-31-32,31 0,0 0,32-32,-31 0,31-31,0 31,0 0</inkml:trace>
  <inkml:trace contextRef="#ctx0" brushRef="#br1" timeOffset="264013.3987">23050 9811,'32'32,"-32"-1,0 33,0-32,0 31,0 1,0 31,0-32,0 1,0-1,0-31,-32-95,1 31,31-32,0 1,-32-1,64 1,-32-1,31 33,1-33,0 32,31 1,1-1,-1 0,1 0,-1 32,-31 32,0-32,-32 64,0-33,-32 1,32 0,-63 31,31-31,-32 0,1 31,31-63,-31 32,63-64,31 1,1 31,32-32,-33 32,33 0,-32 32,-1-1,1-31,0 32,0 0,-64 0,32-1,0 1,-32 32,0-64,1 31,-33 1,32-32,1 0,-1 0</inkml:trace>
  <inkml:trace contextRef="#ctx0" brushRef="#br1" timeOffset="264473.4447">23749 9779,'-64'64,"64"-33,-31 33,-1-1,32 1,-32-32,32 31,32 1,-32-64,32 31,-1-31,1-31,32-1,-33 0,33 0,-32 1,-32-1,31 0,-31 0,-31 1,31-1,-32 0,0 0,0 32,-31 0,31 0,0 0,1 0,31 32</inkml:trace>
  <inkml:trace contextRef="#ctx0" brushRef="#br1" timeOffset="264708.4682">24130 10192,'0'32,"0"31,0-31,0 31,-32-31,32 32,-32-1,32-31,0 0,-31-1</inkml:trace>
  <inkml:trace contextRef="#ctx0" brushRef="#br1" timeOffset="265249.5223">21653 11017,'32'64,"-32"-1,32 33,-32-1,32 0,-32 0,31 1,-31-33,32-31,-32-96</inkml:trace>
  <inkml:trace contextRef="#ctx0" brushRef="#br1" timeOffset="266036.601">21304 11271,'-32'32,"1"0,62 0,1-1,0 1,0-32,63 0,-32 0,33-63,-1 31,32-32,-32-31,32 63,-63-31,-1 31,1 32,-64-32,-32 32,32 0,-64 0,64 0,-31 32,-1 0,0 31,32 1,0-1,0 1,0 31,32-31,-32-1,32-31,-1 0,1-32,0-64,-32 32,0-31,32 31,-32 0,31 1,1 31,0 31,0-31,-1 32,1 32,-32-33,32 33,0-64,-1 32,1-64,0 0,0 0</inkml:trace>
  <inkml:trace contextRef="#ctx0" brushRef="#br1" timeOffset="266495.6469">22701 11367,'0'31,"0"1,0 32,0-64,32 31,-32-31,32-31,31-1,-31-32,0 33,-1-33,1 1,-32 31,0-32,0 33,0-1,-63 0,31 64,32 0,-32-1,0 33,32-1,0 1,0-1,0 1,32-32,0-1,31-31,-31 0,32-31,-33-1,1 0</inkml:trace>
  <inkml:trace contextRef="#ctx0" brushRef="#br1" timeOffset="266945.6919">23209 11081,'0'32,"0"-1,0 1,0 32,0-1,32 32,-32-31,0-32,0-1,32-62,-32-1,0-32,31 1,1-1,0 1,0 31,-1 0,1 32,32 0,-33 0,1 32,0 0,0 31,-1 33,-31-33,32 1,0-33,0-31</inkml:trace>
  <inkml:trace contextRef="#ctx0" brushRef="#br1" timeOffset="267292.7266">24225 10732,'0'31,"0"1,0 0,0 0,0 31,0 1,0 31,0 0,0-31,32 31,-32-32,0-31,0 0,32 0,-32-32</inkml:trace>
  <inkml:trace contextRef="#ctx0" brushRef="#br1" timeOffset="268273.8247">23876 11144,'63'0,"1"-31,-1 31,33-32,-33 0,32 0,-31-31,-1 31,1 0,-32 1,-1-1,-31 0,0 0,0 1,-31 31,-1 31,0 1,32 32,-32-1,32 1,32 31,-32 0,0-31,32-1,-32-31,0-32,32-32,-32-31,31 31,1-32,-32 64,64-31,-33 62,-31 1,0 0,32 31,-32-31,32 0,0-32,-32 0,63 0,-31-32,-32 0,32 1,-1-1,-31-32,0 33,0-1,0 0,-31 0,-33 32,64 64,-32-1,32 1,0-1,0-31,32 0,0 0,0-32,-1-32,1 32,0-32,0 0</inkml:trace>
  <inkml:trace contextRef="#ctx0" brushRef="#br1" timeOffset="268692.8666">25146 11017,'0'32,"0"0,0 0,0-1,0 1,32 0,-1-64,1 0,0 1,-32-1,32 32,-32-32,0 0,0 1,0 94,0 1,-32-1,32 1,-32 31,32 0,0-31,0-1,0-31,0 0,0-1</inkml:trace>
  <inkml:trace contextRef="#ctx0" brushRef="#br1" timeOffset="269244.9218">21685 12033,'-63'0,"-1"0,32 32,-31 32,-1-33,1 33,31 31,32-31,0-1,0 1,32-33,31 1,1-32,-32 0,31 0,1-32,-1 1,1-33,-1 32</inkml:trace>
  <inkml:trace contextRef="#ctx0" brushRef="#br1" timeOffset="270010.9984">21939 12097,'-32'0,"1"32,31-1,-32 33,0-1,32 1,-32-1,32 1,0-32,64-1,-32-62,-1 31,33-64,-32 32,-1 1,1-33,0 32,-32 1,0-1,0 0,-32 0,0 1,1 31,-1 0,-32 0,33 31,-1-31,0 32,0 0,96-32,-32 0,-1-32,33 0,-1 1,1 31,-32 0,31 0,-31 31,0 1,-32 32,31-33,-31 1,32 0,0 0,0-32,-1-32,1 0,-32 0,0 1,0-1,0-32,0 33,-32-33,1 1,31-1,-32 32,32 1,0-1,0 0,32 0</inkml:trace>
  <inkml:trace contextRef="#ctx0" brushRef="#br1" timeOffset="270226.0199">22638 11875,'0'63,"0"1,0-1,0 32,-32-31,32 31,32-31,-1-33,1 1,0-32</inkml:trace>
  <inkml:trace contextRef="#ctx0" brushRef="#br1" timeOffset="270788.0761">23114 11938,'-32'0,"32"0,-63 32,31 0,-32 31,33 1,-33-1,32 32,32-63,0 32,32-33,0-31,0-31,-1-1,33 0,-32-31,-1-1,33 1,-64-1,32 32,-32-31,0-1,0 33,0-33,-32 1,32 31,-32 32,0 32,32 31,-31 1,62 31,-31 0,32 0,0-31,0 31,-1-95,33 32,-32-32,31-32,1 0,-33-31</inkml:trace>
  <inkml:trace contextRef="#ctx0" brushRef="#br1" timeOffset="271237.121">23622 11621,'-32'63,"32"-31,0 31,0 33,0-1,0 0,0 0,0-31,32-32,0-1,-32-31,31-31,-31-1,32-32,-32 33,32-33,-32 1,32 31,-1 0,1 32,0 32,-32 0,32 31,-32 1,0 31,31-63,-31-1,32 1</inkml:trace>
  <inkml:trace contextRef="#ctx0" brushRef="#br1" timeOffset="272392.2365">24193 11875,'-31'0,"-1"63,0-31,0 31,1 1,31-1,0 1,0-32,63-32,-31 0,0-32,-32 0,31 0,1 1,-32-1,0-32,0 33,0-1,0-32,0 33,0 94,0-31,32 31,-32 1,32-1,-1-31,1 0,-32-32,32 0,0-32,-1 0,-31 1,0-1,32-32,-32 1,0 31,0 64,0 0,32 31,-32 1,32-33,-1 1,-31-32,64 32,-32-64,-32 0,31 1,-31-33,0 32,0-31,0-1,0 33,0-1,64 64,-32-1,-1-31,1 0,0 0,31 0,-31-31,0-1,0 0,-1 0,-31 1,0-1,-31 0,-1 32,0 32,0 0,1 31,-1 32,32-31,0 31,0-63,0 31,32-63,-1 32,-31-32,64 0</inkml:trace>
  <inkml:trace contextRef="#ctx0" brushRef="#br1" timeOffset="273464.3437">21431 13272,'-32'63,"32"1,0-1,0 32,0-31,-31-1,31 1,0-64,0-64,0 1,0-1,31-31,-31 0,32-32,0 0,0 32,-1-1,1 1,0 63,31-31,-31 63,0 0,0 0,-1 32,1-1,0 33,-32-1,32 1,-32 31,31-31,-31-1,32 1,-32-1,0-31,32-32,-32 32,-32-32,0 0</inkml:trace>
  <inkml:trace contextRef="#ctx0" brushRef="#br1" timeOffset="273730.3703">21399 13208,'64'0,"-32"0,31 32,1-64,-1 32,1-32,31 32,-32-31,33-1,-33 32</inkml:trace>
  <inkml:trace contextRef="#ctx0" brushRef="#br1" timeOffset="274649.4622">22225 12891,'0'31,"0"1,-32 0,32 31,0 1,-32 31,32-31,0 31,0-63,0-1,32 1,-32-64,0 1,0-33,0 32,0-31,0-32,-32 31,32 1,32-1,-32 1,0-1,32 32,0 1,-1-1,1 0,32 32,-33 0,1 0,0 0,0 32,-32 0,0-1,0 33,-32-32,32-1,-32 1,0 0,32 0,-31-1,31-62,63-1,-31 0,0 32,-1 0,1 32,0-32,0 32,-32-1,31 33,-31-32,-31 31,31-31,-32 31,0-31,0 0,-31 31,31-63,-31 32,-1 0,32-32,-31 32,31-64,0 32,32-32,0 0,0 1</inkml:trace>
  <inkml:trace contextRef="#ctx0" brushRef="#br1" timeOffset="274935.4908">22860 13303,'0'32,"0"32,32-33,-32 33,0 31,-32-31,32 31,0-32,32 33,-32-65,31 1</inkml:trace>
  <inkml:trace contextRef="#ctx0" brushRef="#br1" timeOffset="275283.5256">23463 12732,'-32'32,"32"-1,0 33,-31-1,31 1,-32 31,32 0,0 1,0-33,0 1,0-33,32 1,-1-64,-31 1</inkml:trace>
  <inkml:trace contextRef="#ctx0" brushRef="#br1" timeOffset="275947.592">23400 12764,'0'0,"31"-32,1 0,32 32,-1-32,1 32,-1 0,-31 0,0 32,-1 0,-31 0,-31 31,31 1,-64-1,32 1,1-33,-33 33,64-64,0-32,32 32,0-32,-1 32,33-31,-32 31,-1 31,1-31,0 32,0 0,-32 31,0-31,-32 32,0-33,0 33,1-1,-1-31,-32 32,33-33,-1 1,-32-32,64 0,-31-63,31-1,31 1</inkml:trace>
  <inkml:trace contextRef="#ctx0" brushRef="#br1" timeOffset="276754.6727">24320 12827,'0'32,"0"31,-31 1,31-1,-32 1,32-1,0-31,0 0,63 0,-63-32,32-32,0 0,0 0,-1-31,-31 31,0 0,0 1,0-1,-31 0,-1 0,0 32,0-31,1 31,-1 0,64 0,-1 0,33 0,-32 0,31 31,-31-31,31 32,-31-32,0 64,-32-33,32 33,-32-32,31 31,-31-63,-31-32,31 1,0-33,31 1,1-1,0 1,0 31,-1-32,33 64,-32-31,-1 31,1 0,0 0</inkml:trace>
  <inkml:trace contextRef="#ctx0" brushRef="#br1" timeOffset="277551.7524">22225 14637,'-32'32,"32"-1,-32 1,32-64,0-31,0-1,32-31,0 0,0-32,-1 32,1-1,0 1,31 32,-31 31,32 0,-33 32,1 0,0 32,0 31,-1 1,-31 31,32 0,-32 1,32-1,-32 0,0-31,32-1,-32-31,0 0,-32-96,32 32</inkml:trace>
  <inkml:trace contextRef="#ctx0" brushRef="#br1" timeOffset="277796.7769">22288 14478,'0'32,"32"-32,0 0,0 0,31-32,1 32,31-32,0 1,-31-1,31 0</inkml:trace>
  <inkml:trace contextRef="#ctx0" brushRef="#br1" timeOffset="278450.8423">23431 13780,'0'63,"0"1,0-1,0 1,0-1,0 32,0 1,0-33,0 32,0-31,0-32,-31-1,62-62,-31-33,32 1,0-1,0 1,31-1,-31 32,0 1,-1 31,1 0,0 0,31 31,-63 1,0 32,0-33,0 1,-31 0,31 31,-32-31,0 0,0 31,1-63,-1 32,0-95,0-1,64-31</inkml:trace>
  <inkml:trace contextRef="#ctx0" brushRef="#br1" timeOffset="278705.8678">24098 13716,'0'32,"-32"31,32 1,0-1,0 33,0-1,0 0,32-31,-32-1,32-31,0-32,-1 0</inkml:trace>
  <inkml:trace contextRef="#ctx0" brushRef="#br1" timeOffset="280106.0078">24416 13907,'0'31,"-32"1,32 32,-32 31,32-32,0 1,0-1,0-63,32 32,31-95,-63 31,32 0,0 0,0-31,-32 31,0-31,0 31,0 0,-32 0,0 32,0-31,1 31,-1 31,32-31,-64 32,96 0,0-32,0 0,31-32,1 0,-33 32,33-31,-32 31,-1 0,1 31,-32 1,0 0,0 0,-32 31,32 1,0-33,0 33,32-64,32-32,-64 32,31-63,1 31,0 0,-32-31,0 31,0 0,0 0,0 1,-32-1,0 0,32 0,32 32,0-31,0 31,-1-32,1 32,0-32,0 32,-1 0,-31 32,-31 0,31-1,-32 33,0-1,0 1,32-1,-31-31,31 32,63-64,-31-32,-32-32,32 1,-1-1,-31 1,32-1,-32 1,0-1,0-31,0 32,0-1,0 1,-32 31,32-32,0 128,0-32,0 31,0 32,0 1,32-1,-32-32,32 1,0-32,-1-1</inkml:trace>
  <inkml:trace contextRef="#ctx0" brushRef="#br1" timeOffset="280289.0261">25305 14065,'-32'32,"32"-32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800" units="cm"/>
          <inkml:channel name="Y" type="integer" max="600" units="cm"/>
        </inkml:traceFormat>
        <inkml:channelProperties>
          <inkml:channelProperty channel="X" name="resolution" value="28.36879" units="1/cm"/>
          <inkml:channelProperty channel="Y" name="resolution" value="28.30189" units="1/cm"/>
        </inkml:channelProperties>
      </inkml:inkSource>
      <inkml:timestamp xml:id="ts0" timeString="2015-11-16T18:52:38.25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1F497D"/>
    </inkml:brush>
  </inkml:definitions>
  <inkml:trace contextRef="#ctx0" brushRef="#br0">349 2254,'0'64,"0"31,0 0,0 32,0 0,0-31,32-1,-32-32,0 1,32-32,-64-96,32-31,0 31,-32-31,32-32,0 32,0-32,32 63,0-31,31 63,-31 32,0 0,31 32,-31 0,-32 63,32 0,-32 32,31 0,-31-31,0-33,0 1,0-33,0 1,32-64,-32-31,-32-32,32 31,0-63,0 32,32 0,0-1,0 65,-1-33,33 64,-1-32,-31 64,0 32,0-1,-32 32,31 1,-62 31,31 0,0 0,0-32,0-32,31-31,-31 32,0-33,32-31</inkml:trace>
  <inkml:trace contextRef="#ctx0" brushRef="#br0" timeOffset="1136">1270 2477,'0'31,"-32"1,32 63,0 1,0-1,0 0,0 32,32-63,-32-1,32-31,-1 0,1-32,0-32,-32-32,0 1,0-32,0 31,0-31,-32 31,32 1,-32-1,1 33,-1-1,0 32,0-32,64 0,32 32,-33 0,33 0,-1 32,1 32,-32-1,31 32,-31 1,0-33,-1 32,-31-31,0-1,0-31,0 0,0-96,0-31,32 0,-32-32,32 0,0 0,31 32,-31 31,31 32,-63 64,32-32,-32 64,0 31,32 0,-64 64,32-32,0 0,0-32,0-31,32-33,-32 1,32-95,-32-33,0 1,0-32,0 0,31 0,1 32,0 31,0 33,-1-1,1 127,-32-31,0 31,0 32,0 32,0-32,32-32,-32-32,32-31,-32 32,63-64</inkml:trace>
  <inkml:trace contextRef="#ctx0" brushRef="#br0" timeOffset="1381">2603 2731,'32'0,"0"0,31 0,1 0,-1 0,1 0,-32 0,-1 0</inkml:trace>
  <inkml:trace contextRef="#ctx0" brushRef="#br0" timeOffset="1575">2762 3080,'32'-32,"0"0,63 1,-32-1,1 32,31 0</inkml:trace>
  <inkml:trace contextRef="#ctx0" brushRef="#br0" timeOffset="2046">4096 2064,'0'63,"0"1,0 31,0 0,0 64,0 0,0 0,0-32,0 0,0-64,31 32,-31-31,0-32,0-1,0 1</inkml:trace>
  <inkml:trace contextRef="#ctx0" brushRef="#br0" timeOffset="2772">3746 2826,'-31'-32,"94"32,1-32,-1 32,32-31,32-1,-31 32,31 0,-32 0,-63 32,-1-1,1 33,-64-1,32 33,0-33,-31 32,31-31,0-32,31-1,33-31,-32 0,-1-31,33-33,-32 32,-1-63,33 32,-64-1,32-31,-32 31,0 33,-32 94,0-31,32 63,0 0,0 32,32 0,-32 0,0 32,32-32,-32 0,0-32,0 1,-32-33,32 1,-32-1,0-31,1 0,-33-1,32-31,1-31,-33-33,1 1,31-33</inkml:trace>
  <inkml:trace contextRef="#ctx0" brushRef="#br0" timeOffset="3743">4985 3080,'0'63,"0"33,0-1,31 32,-31 0,32 0,-32 0,32 0,-32-64,32 1,-32-32,0-64,-32-32,32-31,-32 0,0-32,32 0,-31-32,31 32,0 0,31 32,33 0,-32 63,31 0,1 32,-1 32,-31 0,0 31,-32 32,0 1,-32-33,32 1,-64-1,33 1,-1-33,0-31,0 0,1-31,-1 31,0-64,32 64,64-32,-33 32,1 0,32 0,-1 0,1 0,-1-31,1-1,-1 0,1 0,-33-31,1 31,0-31,0-1,-32 1,-32-1,32 32,-32 1,-31 31,31 31,-32 1,1 32,31-1,32 32,-32 1,64-33,0 32,31-31,1-32,-1-1,33-31,-1-31,0-1,32 0,-32-31</inkml:trace>
  <inkml:trace contextRef="#ctx0" brushRef="#br0" timeOffset="4050">6540 2413,'-31'32,"31"31,0 64,-32 0,32 0,0 0,0 32,-32-64,64-31,-32-1,0-31,32 0,-1-64</inkml:trace>
  <inkml:trace contextRef="#ctx0" brushRef="#br0" timeOffset="4684">6255 2508,'31'-31,"1"-1,32 0,-1-31,32 63,32-32,-31 64,-1-32,0 31,-63 33,0-32,-32 31,-32 1,0-1,-31 1,-1-1,-31 1,31-33,33 1,-1 0,64-64,31 0,32 1,1-1,-1 32,-32 0,33 32,-33 31,-31-31,-32 63,0-31,0 31,-32-32,0 1,-31-1,-1 1,1-32,-32-1,-1 1,33 0,-32-32,31-32,1 0,-1 1,32-33,1 1</inkml:trace>
  <inkml:trace contextRef="#ctx0" brushRef="#br0" timeOffset="7538">730 5017,'0'31,"0"1,32-64,-32 1,0-1,0 0,0 0,-32 1,32-1,-32 32,-31-32,31 64,-31-32,31 32,-32 31,33 1,-33-1,32 32,32-31,0 31,32-31,-32-1,32-31,31 0,-31-32,32 0,-33-32,33 0,-1-31,1-1,-32 1,-1-33,1 1,0 0,-32-32,0 32,0-1,0-31,0 64,-32-32,32 63,0 0,-32 0,1 96,31-1,0 33,0-1,0 32,0 32,0-32,0 0,31 0,1-32,0-32,0 1,-1-1,1-31,32-32,-33 0,33-32,-1 1,-31-33</inkml:trace>
  <inkml:trace contextRef="#ctx0" brushRef="#br0" timeOffset="8090">1556 4985,'-32'-32,"0"0,0 32,-31 0,31 32,-31 0,31 31,0 1,0 31,32 0,0 1,0-33,0-31,32 0,0-32,31 0,-31-32,0 0,0 0,-1-31,1-1,0 1,0-32,-32 31,0 1,0-1,0 32,0 96,0-1,0 33,0-1,0 0,0 0,31 1,1-33,0-31,0 0,31-32,-31 0,31 0,1-64</inkml:trace>
  <inkml:trace contextRef="#ctx0" brushRef="#br0" timeOffset="8714">2318 5017,'0'-32,"-32"0,0 32,0 0,-31 32,-1 31,33 1,-33 31,32 0,32 32,0-63,0 31,32-63,0 0,31-32,-31 0,32-32,-33 0,33-31,-32-33,-1 33,1-64,0 32,-32-32,0 31,0-31,0 32,-32 0,32 0,-32 63,32 0,-31 96,31-1,0 32,0 1,0 31,0 0,31-32,-31 32,32-64,0 33,0-65,-1 33,33-32,-32-1,31-31,-31 0,31-31</inkml:trace>
  <inkml:trace contextRef="#ctx0" brushRef="#br0" timeOffset="8949">3016 4985,'32'32,"0"-32,31 0,1 0,-1 31,1-31,-1 0</inkml:trace>
  <inkml:trace contextRef="#ctx0" brushRef="#br0" timeOffset="9164">3016 5366,'32'0,"0"0,31 0,1-32,31 32,0 0,-31 32</inkml:trace>
  <inkml:trace contextRef="#ctx0" brushRef="#br0" timeOffset="17102">4318 4509,'0'31,"0"33,0-1,32 33,-32-1,31 0,-31 32,0 0,0-32,0-31,0-1,0 1,0-32,0-64</inkml:trace>
  <inkml:trace contextRef="#ctx0" brushRef="#br0" timeOffset="17839">3937 5112,'63'0,"1"0,-1-32,33-31,-1 31,-32 32,33-32,-33 32,1 0,-33 32,33 0,-64-1,32 33,-32-1,0 1,0-1,0 1,31-32,-31-1,64 1,-32-64,-1 1,1-1,0 0,31-31,-63-1,32 32,-32-31,32-1,-32 96,0 32,0-1,0 32,32 1,-32-1,0 32,0-32,0 0,0 1,0-1,-32-32,32 1,-32-1,-31 1,31-32,0-1,-31-31,31-31,0 31,0-64,1 1,31-33</inkml:trace>
  <inkml:trace contextRef="#ctx0" brushRef="#br0" timeOffset="18841">5270 5175,'0'32,"0"32,0-1,0 1,0 31,0 0,32 0,-32 1,0-1,0-32,0 1,0-1,32-31,-64 0,32-96,0 1,0-1,-32 1,32-32,0-32,-31 31,62-31,-31 32,32 0,0 31,31 1,-31 31,32 0,-33 32,33 32,-32 0,-1 31,1 1,-32-1,0 1,-32-1,1-31,-1 32,0-33,0 1,-31-32,31 0,0-32,1 1,-1-1,32 0,32 32,-32 0,63 0,1 32,-33-32,33-32,-1 32,1-32,-1 1,1-1,-32 0,31 0,-31 1,0-1,-32-32,31 33,-31-33,-31 32,-1 64,-32 0,33 0,-33 31,32 1,1-1,31 32,0-31,31-32,1-1,32 1,-1-32,-31 0,63-32,-31 1</inkml:trace>
  <inkml:trace contextRef="#ctx0" brushRef="#br0" timeOffset="19352">6382 5493,'31'0,"1"-64,0 1,31-1,-31 1,0-32,31-1,-31 1,0 0,0 0,-32 31,31 1,-31 31,0 64,0 31,0 1,32 31,0 0,-32 32,32-32,-32 1,0-1,31-32,1 1,-32-32,32 31,-32-63,32 32,-32-64</inkml:trace>
  <inkml:trace contextRef="#ctx0" brushRef="#br0" timeOffset="19587">6413 5271,'32'0,"32"-32,-1 32,32-32,-31 32,-1 0,33 0,-33 0</inkml:trace>
  <inkml:trace contextRef="#ctx0" brushRef="#br0" timeOffset="51423">7715 3175,'32'0,"31"-32,1 32,31 0,0 0,1 0,-33 0,1 0,-33 0,-31 32,32-32</inkml:trace>
  <inkml:trace contextRef="#ctx0" brushRef="#br1" timeOffset="200071">14256 3715,'31'32,"33"-32,-1 0,1 0,-1 0,1 0,-1 0,1 0,-32 0</inkml:trace>
  <inkml:trace contextRef="#ctx0" brushRef="#br1" timeOffset="200347">14383 3969,'63'0,"-31"0,31 0,1 0,31-32,-31 32,31 0,-32 0,1 0</inkml:trace>
  <inkml:trace contextRef="#ctx0" brushRef="#br1" timeOffset="201779">15875 3143,'0'32,"32"32,-32-1,0 1,0 31,0 32,0 0,0 0,31 0,-31-32,0 0,32-31,-32-32,32 31,-32-31,0 0,0-64,0-32</inkml:trace>
  <inkml:trace contextRef="#ctx0" brushRef="#br1" timeOffset="202454">15811 3397,'0'-31,"-31"-1,31 0,31 0,33 1,31-1,0 0,1 32,-1 0,0 0,-31 32,-1 0,-63 31,0 1,-32-1,1 1,-33-1,1 1,-1-1,1-31,-1 31,1-31,63-32,31-32,1 1,63-1,-31 32,31-32,-31 64,-1-32,1 32,-1-1,-31 33,-32-1,0 1,-32-1,0 1,1-32,-33 31,1 1,-1-33,1 33,-1-32,1-32,31 0,0 0,0-64,32 1,0-1</inkml:trace>
  <inkml:trace contextRef="#ctx0" brushRef="#br1" timeOffset="202801">16859 3334,'0'63,"0"-31,0 63,32-31,-32 31,0 0,0 1,32 31,-32-32,0 0,0-31,-32-1,32 1,0-33,32-94</inkml:trace>
  <inkml:trace contextRef="#ctx0" brushRef="#br1" timeOffset="203506">16732 3366,'-32'0,"64"-32,0 0,0 0,63 1,0 31,0-32,1 64,-1-32,-32 31,-31 33,0-32,0 31,-64 1,0-1,-31 1,-1-1,1-31,-1 31,1-31,31 0,0 0,64-64,31 0,1 32,-1-32,33 32,-33 0,32 32,-31-32,-32 32,-1 31,1 1,-32-32,-32 31,1 1,-1-33,0 1,-31 32,-1-33,-31 1,31 0,1 0,-1-1,1-31,31 0,0-31,1-1,31 0</inkml:trace>
  <inkml:trace contextRef="#ctx0" brushRef="#br1" timeOffset="204037">14033 5588,'32'0,"32"0,-33 0,33-32,31 32,-31 0,-1-31,1 31,-1 0,-31 0,0 0,-1 0</inkml:trace>
  <inkml:trace contextRef="#ctx0" brushRef="#br1" timeOffset="204282">14097 5937,'63'0,"-31"0,63-31,-31 31,31 0,0 0,-31 31,31-31</inkml:trace>
  <inkml:trace contextRef="#ctx0" brushRef="#br1" timeOffset="214817">16002 5112,'0'32,"0"-1,-32 33,32-1,-32 33,32-1,-31 0,-1 32,32 0,-32 0,0 0,1-32,31-31,-32 31,32-63,0 0,0-32</inkml:trace>
  <inkml:trace contextRef="#ctx0" brushRef="#br1" timeOffset="215245">15938 5271,'0'-32,"0"0,32 0,0 64,-32 0,32 0,-1 31,1 32,0-31,0 31,-1 0,1 1,0 31,0-32,-1-32,1 33,0-33,0 1,-32-33,31 1,1 0,-32-32</inkml:trace>
  <inkml:trace contextRef="#ctx0" brushRef="#br1" timeOffset="215614">15716 5906,'64'0,"-33"0,33 0,-1 0,1-32,-1 32,1 0,-32 0,-1 0,33 0,-64 0,32 32</inkml:trace>
  <inkml:trace contextRef="#ctx0" brushRef="#br1" timeOffset="217772">16764 5334,'-32'32,"32"-32,-32 63,1-31,31 32,-32 31,0-32,32 33,-32-1,32-32,32 33,-32-1,32-32,0 1,-1-1,1-31,32 0,-1 0,1-32,-1-32,-31 32,31-32,1-31,-1 31,-31-32,0 1,0-1,-1-31,-31 32,32-33,-64 33,32-32,-31 31,-1 1,-32-1,33 32,-65 1,33-1,-1 0,33 32,-33 0</inkml:trace>
  <inkml:trace contextRef="#ctx0" brushRef="#br1" timeOffset="228261">7461 6953,'-32'0,"1"32,-1 0,0 31,32 1,-32 31,32-31,32-1,-32 1,32-64,31-32,-63 0,32 0,0-31,-32-1,0 33,32-33,-32 1,-32 31,32 95,0 1,32 31,-32 0,31-31,1-1,0-31,31-32,-31 0,0-32,0-31,-1-1,1-31</inkml:trace>
  <inkml:trace contextRef="#ctx0" brushRef="#br1" timeOffset="229671">8890 7017,'-32'-64,"32"64,-63 0,31 0,0 32,0 0,-31 31,63 1,-32 31,32-31,32 31,0-63,-1-1,1-31,0-31,0-1,-1 0,-31-31,32 31,0-32,-32 1,0-1,0 1,0 126,0 1,0-1,32 33,-1-1,1-63,0-1,0-31,-1 0,1-31,0-1,0-32,-1 33,1-33,-32 1,32-1,-32 32,32 64,-32 0,0 31,31 1,1-1,-32 33,64-65,-33 1,1-32,32 0,-33-32,1 1,0-1,0-32,-1 33,-31-33,32 1,-64 31,32 0,-31 32,31 32,-32 0,32 31,0 1,0 31,32 0,31-63,-31 0,63-64,-31 32,-1-64,32 1,-31-1,31 1</inkml:trace>
  <inkml:trace contextRef="#ctx0" brushRef="#br1" timeOffset="229907">10604 6731,'0'32,"0"63,0 0,32 1,-32 31,0 0,0-64,32 1,-32-33,0-62</inkml:trace>
  <inkml:trace contextRef="#ctx0" brushRef="#br1" timeOffset="230766">10223 7112,'0'32,"32"0,32-32,-1 31,32-62,1-1,31 0,-32-31,0 31,-31-32,-1 33,-31-33,0 32,-64-31,32 31,-32 32,0 32,1 0,-1 31,0 1,32 31,-32 0,32 32,0-32,32 1,0-33,0-31,-32-32,31 0,1 0,0-64,0 33,-32-65,31 33,1-1,-32 33,32 31,0 31,-32 1,31 32,-31 31,32-32,0-31,0 0,31 0,1-64,-1 0,32 0,-31-31,-1-1,-31 33,0-65,0 33,-32 31,-64 0,32 64,1 32,-1-1,0 1,0-1,64 32,0-31,0-1,31-31,1-32,31 0,0-32,0 32,1-31,-33-33</inkml:trace>
  <inkml:trace contextRef="#ctx0" brushRef="#br1" timeOffset="231389">12954 7080,'0'32,"0"32,0-1,0 32,0 32,32 32,-32-32,31 0,1 0,0-63,0-1,-32-31,-32-32,-32-64,33-31,-33 0,32 0,1-1,-1-31,32 32,0 0,32 0,-1-1,1 1,32 63,-1 1,1-1,-1 64,1-1,-33 33,1-1,-32 1,0-1,0 1,-32-1,1-31,-1 32,-32-33,33-31,-33 32,32-64,-31 1,63-1,0-63</inkml:trace>
  <inkml:trace contextRef="#ctx0" brushRef="#br1" timeOffset="231787">13494 7144,'0'63,"0"-31,-32 32,32-1,-32 32,32 1,32-33,0 1,-1-64,1 0,0 0,0-32,31 0,-63-31,32 31,-32-32,0 1,-32-1,0 1,1 31,-1 0,0 32,0 0,1 32,31-32</inkml:trace>
  <inkml:trace contextRef="#ctx0" brushRef="#br1" timeOffset="232197">14097 7144,'-32'32,"0"-1,-31-31,31 32,-31 32,-1-33,32 1,32 0,32-32,32 0,-1 32,1-32,-33 31,33 1,-32 0,-1 0,-31-1,-31 1,-1 0,0 0,0-1,-31 1,-1-32,33 0,-1-63,64-1</inkml:trace>
  <inkml:trace contextRef="#ctx0" brushRef="#br1" timeOffset="232635">14573 7112,'-63'64,"31"-33,-32 1,33 32,-33-1,1-31,31 0,64 31,-1-63,33-32,-1 32,1 0,31 32,-63 0,31-32,-63 63,32-31,-64 0,32 0,-63 31,31-31,-31 0,-1-1,32-31,32-63,0 31,32-31,0-33,31 33</inkml:trace>
  <inkml:trace contextRef="#ctx0" brushRef="#br1" timeOffset="232820">14764 7366,'31'32,"-31"31,0 1,0-1,0 33,32-33,-32 1,32-64,0 0,-1-32,-31-32</inkml:trace>
  <inkml:trace contextRef="#ctx0" brushRef="#br1" timeOffset="232953">14764 7049,'-32'0,"32"-32</inkml:trace>
  <inkml:trace contextRef="#ctx0" brushRef="#br1" timeOffset="234036">15049 6858,'0'32,"0"31,0 33,0-1,0 32,0 0,0 0,32-32,-32-31,0-1,32-31,0 0,-32-64,0 0,31-31,-31-1,32 1,0-1,0 64,-1-32,1 32,0 0,0 32,-1 32,-31-33,0 33,0-1,-31 1,-1-32,0-1,0 1,1-32,-1 0,-32-32,96 1,-32-1,32 0,31 0,-31 1,63-1,-31 0,-1-31,1 31,-1-32,-31 33,32-33,-33 1,-31-1,32 32,-32-31,-32-1,32 33,-31 31,-1 0,0 31,0 33,1-1,-1 33,0 31,32-32,0 32,32-64,0 1,-1-32,1-1,32-31,-33 0,33 0,-32-31,-1-1,1-32,0 33,0-65,-32 33,0-1,0 1,-64 63,32 32,32-1,-31 33,31-1,0 1,0 31,31-31,1-33,32 1,-1 0,1-32,-1 0,1-32,31 0,-32 1</inkml:trace>
  <inkml:trace contextRef="#ctx0" brushRef="#br1" timeOffset="234690">17113 6953,'0'96,"0"-1,0 0,0 0,32 1,-32 31,0 0,32-32,-32 0,0-31,0-33,31 1,-31-95,32-33,-32 33,32-1,0 1,-1 31,1 0,32 1,-1 31,-31 0,0 31,31 1,-63 0,32 31,-32-31,0 0,-32 31,0-31,1 0,-1 0,0-32,-31 0,31-32,0 0,0-31</inkml:trace>
  <inkml:trace contextRef="#ctx0" brushRef="#br1" timeOffset="234935">17843 7144,'0'95,"0"0,0 1,32 31,-32 31,0-31,0-31,32-1,0-63,-1-1</inkml:trace>
  <inkml:trace contextRef="#ctx0" brushRef="#br1" timeOffset="236283">18288 7557,'0'31,"-32"33,32-1,-32 1,32 31,0-31,32 31,-32-63,32-32,0 0,31-32,-31 0,0 0,-1-31,-31 31,32 0,-64 1,1-33,-1 32,0 32,-31 0,-1 0,32 0,1 0,31-63,31 31,1 0,32 1,-1 31,1-32,-33 32,33 0,-64 32,32-1,-32 33,0-32,0 31,-32 32,32-31,32-32,-32 31,63-63,-31 32,0-64,31 32,-31-32,31-31,-31 31,0 0,-32 1,0-1,-32 0,0 0,1 1,-1-1,0 32,0-32,1 32,62-32,1 32,0-31,31-1,1 32,31 0,-31-32,-1 32,-31 0,31 0,-63 32,0 0,0-1,-31 33,-33-32,32 31,1 1,-1-1,32-31,0 31,0-31,32 0,31 0,-31-32,0-32,31 0,-31-31,31-1,-31-31,0 31,0 1,-32-32,0-1,0 1,0 0,0 31,-32 1,32-1,-32 64,0 64,1-1,31 33,0-1,31 0,1 32,0 0,0-32,-1 32,33-63,-1-32,1-1,-1-31,1-31,31-1,-31-32</inkml:trace>
  <inkml:trace contextRef="#ctx0" brushRef="#br1" timeOffset="236580">20510 7080,'-31'32,"31"32,0 31,0 32,0 0,0 0,0 0,0 0,0-64,31 1,-31-1,0-31,32-64</inkml:trace>
  <inkml:trace contextRef="#ctx0" brushRef="#br1" timeOffset="237183">20225 7684,'0'-32,"63"0,-31 32,31-32,1 1,31 31,-63 0,31 31,-31-31,0 64,-32-32,32 31,-32 1,0-33,0 33,31-32,-31-32,32 0,0 0,31-32,-31 0,0-31,0-1,31 32,-63-31,32-1,-32 33,0-1,0 95,0 1,-32-1,32 33,0-1,32 32,-32 0,0-32,32 0,-32-31,0-1,31-31,-31-32</inkml:trace>
  <inkml:trace contextRef="#ctx0" brushRef="#br1" timeOffset="238521">21368 7779,'0'32,"0"31,31 1,-31 31,0 0,0 0,0 1,0-1,0-63,0 31,0-31,-31-64,31-31,0-1,-32-31,32 0,0-32,32 31,-32 1,31 0,33 31,-32 33,-1 31,33 0,-1 31,-31 1,0 0,0 31,-1 1,-31-32,-31-1,31 1,-32 0,0-32,0 32,1-32,-1-32,0 32,0-32,96 32,-32 32,31-32,1 0,-1-32,1 32,-33-32,33-31,-1 31,-31 0,0 1,-32-33,0 32,0 1,0-33,-32 64,-31 0,31 0,0 64,0-33,32 65,-31-33,62 32,-31-31,32-32,32-32,-33 0,33 0,-32-32,31 0,-31-31,31 31,-31-32,0 1,31-1,-31 1,0-1,31 64,-31 0,0 0,0 64,-1-1,1 1,0-1,-32 1,0-1,-32 1,32-32,-63-1,31 1,-32-32,33 32,-33-32,1-32,31 32,0-32,64 1,-32-1,63 0,1 0,-1 1,33 31,-1-32,-32 32,33 0,-33 32,1-32,-1 31,-31 1</inkml:trace>
  <inkml:trace contextRef="#ctx0" brushRef="#br1" timeOffset="241629">9017 7938,'0'0,"32"31,-32 1,0 32,0 31,0 0,0 0,0 32,0-31,0-33,0 1,0-1,0-31,31 0,-31-1</inkml:trace>
  <inkml:trace contextRef="#ctx0" brushRef="#br1" timeOffset="242630">8477 8382,'32'0,"31"32,64 0,-31-32,31 0,0-32,0 0,0 0,-32 1,0-33,0 32,-63-31,0 31,0-31,-32 31,-32 0,0 0,0 64,1 0,31 31,-32 1,32 31,-32 0,32 1,0-1,0-32,0 33,0-65,0 1,0 0,64-32,-64-32,31-31,-31 31,32-32,0 1,0-1,-1 64,1-31,0 62,0 1,-32 0,31 31,-31-31,32 32,0-33,0 1,-1 0,33-32,-32 0,31 0,-31-32,31 0,-31 1,32-1,-33-32,-31 1,32-1,-32 1,-32 31,1 0,-1 64,-32 0,33 0,31 31,-32 32,32-31,32-1,-1 1,33-1,-1-31,1 0,31-32,0 0,1-32</inkml:trace>
  <inkml:trace contextRef="#ctx0" brushRef="#br1" timeOffset="242988">11716 8446,'-32'-32,"-32"0,1 64,-1-32,1 32,-1 31,1 1,31-1,32 1,0-1,0 1,64-1,-1-31,1 0,31-32,-32 0,33-64,-1 32,-32-31,1-1,-32 1</inkml:trace>
  <inkml:trace contextRef="#ctx0" brushRef="#br1" timeOffset="243683">11970 8096,'31'96,"-31"-1,0 0,0 0,0 32,32-31,-32-1,0-32,0-31,32 32,-32-64,32 31,-1-62,1-33,-32 1,32-1,0 1,-1-1,33 1,-32 31,-1 32,1 32,0-1,-32 1,32 63,-32-31,31-1,-31 1,32-32,0-1,0 1,-1-32,1 0,0-32,31 1,-63-1,32-32,0 1,-32-1,32 33,-32-1,31 95,-31 1,32-32,-32 63,32-63,-32 31,32-95</inkml:trace>
  <inkml:trace contextRef="#ctx0" brushRef="#br1" timeOffset="243836">12827 8382,'0'-32,"-32"1,64-33,-32 64</inkml:trace>
  <inkml:trace contextRef="#ctx0" brushRef="#br1" timeOffset="244092">13113 8096,'0'32,"31"32,-31-1,0 32,32 32,-32-31,0 31,0-32,0 0,32-31,0-1,-32-31,31-32</inkml:trace>
  <inkml:trace contextRef="#ctx0" brushRef="#br1" timeOffset="244705">13875 8604,'0'-31,"-64"31,1 31,-1 1,1 0,-1 31,1 1,31-1,0 1,32-32,0-1,32-31,31 0,1 0,-1-31,1-1,-1 0,1-31,-32-1,31-31,-63 0,32-1,-32 1,-32 32,32-1,-32 1,1 31,31 95,0 33,0-33,0 64,-32 0,64-32,-32 32,31-31,-31-33,32 1,32-33,-33 1,1-32,0-32,31 1</inkml:trace>
  <inkml:trace contextRef="#ctx0" brushRef="#br1" timeOffset="245124">14351 8096,'32'0,"31"-31,1 31,-1 0,1 0,31 31,-32-31,1 32,-32 0,-1 0,-31-1,0 33,-31-32,-33 31,1 1,-1-33,1 33,-1-1,1 1,63-32,-32-1,32 33,32-32,-1-32,1 31</inkml:trace>
  <inkml:trace contextRef="#ctx0" brushRef="#br1" timeOffset="245286">14700 8985,'0'0</inkml:trace>
  <inkml:trace contextRef="#ctx0" brushRef="#br1" timeOffset="338302">17621 8446,'32'31,"31"-31,-31 0,32 32,31-32,0 32,0-32,32 0,-31 32,62-32,-31 0,32 0,0 0,0 0,31 0,1 0,-1 0,1 0,-1 0,32 0,-31 0,-1 0,1 0,-1 0,1 31,-32-31,-32 32,0-32,0 0,-64 0,1 32</inkml:trace>
  <inkml:trace contextRef="#ctx0" brushRef="#br1" timeOffset="338832">20479 9017,'0'32,"0"0,0 31,0 1,0 31,31 0,-31 0,32 32,-32 0,32 0,-32 0,0 0,0 0,0-31,0-1,0-32,0 1,0-32,0-1,-32-31,0-31</inkml:trace>
  <inkml:trace contextRef="#ctx0" brushRef="#br1" timeOffset="339191">20288 10319,'32'32,"-32"31,32-31,-1 31,1 33,0-33,0-31,-1 31,1-31,0-32,0 32,-1-32,1-32,0 0,0-31,31 31,-31-63,31 31,1 1,-32 31,-1 32,33 0</inkml:trace>
  <inkml:trace contextRef="#ctx0" brushRef="#br1" timeOffset="340846">20860 11240,'-32'31,"64"33,-32-1,0 33,31 31,-31-32,0 0,32 32,-32-63,0-1,0-63,0-32,0-63,32 32,-32-33,32 33,-1-1,1 64,0-31,0 62,-1 1,-31 32,32 31,0-32,0 33,-1-65,1 1,0 0,0-32,-1 0,1-32,0 0,0-31,-32 31,31-31,-31-1,0 1,0-1,0 1,-31 31,-1 32,0 32,0-1,1 33,31-1,0 33,0-1,0 0,31-63,33 0,-32-32,-1 0,1 0,0-32,0-32,-1 33,1-33,-32 1</inkml:trace>
  <inkml:trace contextRef="#ctx0" brushRef="#br1" timeOffset="341592">21717 11716,'0'32,"0"31,0 1,0 31,0 0,32-31,-32-1,0-31,31-96,-31 1,32-32,-32 31,32-31,-32 0,32 63,-1 32,-31 63,32 1,-32-1,0 33,32-33,-32 1,32-33,-1-31,33-31,-64-1,32 0,-1-31,-31-1,0-31,0 63,0 96,0-1,32 32,-32-31,32-32,-32-1,32 1,-1-64,1 32,0-31,-32-33,32 32,-32-31,0-1,-32 1,0 31,0 0,1 32,-1 0,-32 32,33-32,-1 32,64-32</inkml:trace>
  <inkml:trace contextRef="#ctx0" brushRef="#br1" timeOffset="341877">22606 11240,'0'63,"0"32,0 1,0-1,0 32,0 0,0 0,0-32,32-63,-32 0,31-32</inkml:trace>
  <inkml:trace contextRef="#ctx0" brushRef="#br1" timeOffset="342479">22415 11843,'32'-32,"32"0,-33 1,33-1,-32 0,31 32,-31-32,0 64,-1 0,-31 0,0 31,0 32,0-31,0-1,32 1,-32-32,64-32,-64-32,31 0,33 0,-32-31,-1-1,1 33,-32-33,32 1,-32 63,32 31,-1 1,-31 63,0 1,0-1,-31 0,31 32,0-32,0 1,0-1,31-32,-31 1,0-32,0-64</inkml:trace>
  <inkml:trace contextRef="#ctx0" brushRef="#br1" timeOffset="343828">23336 12033,'0'32,"0"32,0 31,32 0,-32 32,0-32,0-31,0-1,0-31,-32-64,0-31,32-32,0-1,0-31,0 0,32 32,0 32,0-1,31 1,1 31,-1 0,1 32,-1 32,1 0,-33-1,-31 33,0-32,-31 31,-1-31,0 0,-31-1,-1 1,1-32,31 0,0 0,0-32,64 32,0 0,31 0,-31 0,32 0,-1 0,1-31,-1-1,1 0,-33-31,33 31,-32-32,-1 1,1-1,0 1,-32-1,0 33,-64 62,33 1,-33 32,32-1,1 32,31 1,0-1,31-63,1-1,0 1,0-32,-1 0,33-32,-32 1,-1-1,1-32,32 1,-33-32,1 31,0 1,31-1,-31 64,0 0,31 0,-31 32,32 0,-33 63,-31-32,0 1,0 31,-31-63,-1 31,0-31,0 0,-31-32,-1 0,1 0,-1-32,1 32,31-32,64 32,0-31,31 31,32-32,-31 32,63 0,-32-32,0 32,-31 0,-1 0,-31 32,0-32</inkml:trace>
  <inkml:trace contextRef="#ctx0" brushRef="#br1" timeOffset="364183">24479 13430,'0'64,"0"-1,0 64,-32-31,32 31,-31-32,31 0,0-63,0 0,0-32</inkml:trace>
  <inkml:trace contextRef="#ctx0" brushRef="#br1" timeOffset="735137">9557 2635,'0'32,"0"0,0 0,0 31,0 32,0 32,0 0,0 0,0-31,0-1,0 0,31-31,-31-1,0 1,0-1,0-63,32 32,-32-32</inkml:trace>
  <inkml:trace contextRef="#ctx0" brushRef="#br1" timeOffset="736711">9588 2889,'-31'0,"31"-31,0-33,63 32,1 1,-1-33,32 32,1 1,-1 31,0-32,-31 64,-1-1,1 1,-33 0,-31 31,0 1,0 31,-63-31,31-1,-31 1,-1-1,1 1,-33-1,33-31,-1 0,1-1,31-31,32-31,64-1,-33 0,33 0,31 1,-31 31,-1 0,1 31,-1 1,-31 0,0 31,-1 1,1-1,-32 1,0-32,-32 31,32-31,-31 31,-1-31,-32 0,1-32,-1 32,1-1,-1-31,-31 32,32-32,-1 0,32-32,1 1,31-33,0-31</inkml:trace>
  <inkml:trace contextRef="#ctx0" brushRef="#br1" timeOffset="737284">10890 2826,'-32'63,"1"-31,31 32,-32 31,0 0,32 0,-32 1,1-1,31 32,0-32,31-31,1-1,0-31,0 0,31-32,1 0,-33-32,33 0,-32 0,31-31,1-1,-33 1,1-32,0 31,-32 1,0-33,0 1,-32 32,0-33,-31 33,-1-1,1 1,-32 63,-1 0,33 0,-1 32,1-1,63 1,0 0</inkml:trace>
  <inkml:trace contextRef="#ctx0" brushRef="#br1" timeOffset="738306">13049 3143,'0'-31,"-63"31,63 31,-32 33,0-1,0 33,1-1,-1 0,32 0,0 1,0-1,32-32,-1-31,1 0,32 0,-33-32,33-32,-1 0,1 0,-32-31,-1 31,1-31,-32-1,0 1,-32-1,32 1,-63-1,31 1,-63 31,31 0,1 0,-1 32,1 0,31 0,32 32</inkml:trace>
  <inkml:trace contextRef="#ctx0" brushRef="#br1" timeOffset="739236">13462 3366,'0'31,"0"33,-32-1,32 33,0 31,-32-32,32 0,0 0,0-31,0-32,0-1,0-62,0-33,0 32,0-63,0 0,0 0,32-1,-32 1,32 32,31-1,-31 1,32 31,31 0,-32 32,1 0,-32 0,31 32,-31 0,0-1,-32 33,31-32,-62-1,31 33,-32-32,0 31,0-31,1 0,-33-32,32 31,-31-31,31 0,0 0,1 0,94 32,-31-32,31 32,1 0,-1-1,33 1,-33 0,32 0,-31-1,31 1,-31 0,-1 0,1-1,-33-31,1 0,0 32,0-32,-32-32</inkml:trace>
  <inkml:trace contextRef="#ctx0" brushRef="#br1" timeOffset="742890">10827 4826,'-32'32,"32"0,0 31,-32 1,32-1,0 32,-32 1,32-1,-31 0,31 0,-32 1,32-1,-32 0,0-31,32-1,-31-31,31 0,-32-64,0-32,32 1,0-1,0 1,0-32,0 31,32-31,0 0,-1-1,1 1,0 0,31 31,-31 1,32-1,-1 33,-31-1,0 32,-1 0,1 32,0 31,0 1,-1-1,1 32,0 1,0-1,-32 0,31 0,1-31,0 31,0-31,-32-1,31-31,-31 0,0-1,-31-94</inkml:trace>
  <inkml:trace contextRef="#ctx0" brushRef="#br1" timeOffset="743166">10604 5525,'-63'0,"126"-32,-31 0,32 32,-1-32,32 1,1-1,-1 0,-32 32,33 0,-33 0</inkml:trace>
  <inkml:trace contextRef="#ctx0" brushRef="#br1" timeOffset="743697">11620 5906,'32'31,"-32"-62,0-33,-32 1,32-33,0 1,32 0,-32 0,0-32,32 63,0-31,31 31,-31 1,31 31,-31 0,0 32,31 32,-31 0,0 31,0 1,-1 31,1 0,0 32,0 0,-1-31,-31-1,32 0,0-31,-32-1,32-31,-32 0,0-1,0-62</inkml:trace>
  <inkml:trace contextRef="#ctx0" brushRef="#br1" timeOffset="743973">11620 5683,'32'-31,"32"31,-1-32,32 32,1 0,-1-32,0 32,0 0,32 0</inkml:trace>
  <inkml:trace contextRef="#ctx0" brushRef="#br1" timeOffset="745282">13938 5493,'-32'0,"1"0,-1 0,0 32,0 31,1 1,-1-1,0 1,32-1,0 32,32 1,0-33,-1-31,33 0,-32-32,31-32,1 32,-33-32,1-31,0 31,0-32,-1 1,-31-1,-31 1,31-32,-32 31,0 1,0 31,-31 0,31 32,-31 32,31-32,-32 32,128-64,-32 32,63-32,-32 32,1 0,31 0,-31 32,-1 0,-31 63,0-32,-1 33,1-1,-32 0,0 0,0-31,0-32,0-1,0-94,0 31,-32-31,32-33,0 1,0 0,32 0,0 31,0 1,31-1,1 32,-1 1,-31 31,31 0,-31 0,-32 31,32 33,-32-1,-32-31,0 32,1-1,-1-31,-32 31,1-31,31 0,-31 0,63-32,31 31,1-31,32 32,-1-32,1 32,-1 0,-31-32,31 31,-31-31,0 32,0-32,-1-32</inkml:trace>
  <inkml:trace contextRef="#ctx0" brushRef="#br1" timeOffset="746416">14541 3588,'-31'0,"-1"0,0 0,0 32,-31-1,-1 33,33-1,-33 1,128-96,-33 0,33-31,-1 31,1-31,-32 63,-1-32,-31 127,-31-63,-1 31,0 1,32-1,0-31,32-64,0 1,31-1,-31 0,0 0,-1 32,-31 32,-31 0,-1 31,0-31,32 0,32 0,0-64,-1 0,1 0,32 1,-33-1,1 0,0 32,-64 64,32-33,-32 33,32-32,0-1,32-31,-32-31,64-1,-33 0,1 0,0 1,-32-1,32 64,-32-1,-32 33,0-1,32-31,0 32,32-96</inkml:trace>
  <inkml:trace contextRef="#ctx0" brushRef="#br1" timeOffset="756145">3270 11208,'-32'32,"32"31,0 32,0 1,0-1,0 0,-31 32,31 0,0 0,0 32,0-32,0 32,-32 31,32-31,0 0,-32 31,32 1,0-1,-32-31,32 31,-31-31,31 32,-32-33,32 1,0-32,0 0,0 0,0 0,0-32,32-31,-32-1,31 1,1-1,0-31,31 0,-31 0,0-1,31-31,1 32,-1-32,33 32,-1-32,-32 0,33 32,-1-32,32 0,-32 0,32 31,0-31,0 0,0 0,0 0,32 0,-32 0,32 0,-1 0,-31 0,32-31,0 31,0 0,-32 0,31 0,-31 0,32 0,-32 0,0 31,-32-31,32 0,-31 0,-1 32,0-32,-31 0,31 0,-32-32,-31 32,32-31,-33-1,1 0,-32-31,32-1,-32 1,32-33,-32 1,31 0,-31-32,0 32,0-32,32 0,-32-32,0 32,0-32,32 32,-32-32,32 1,-32-1,31 32,-31-32,32 0,-32 1,32 31,0 0,-32 0,31 0,1 0,-32 31,32-31,-32 32,0 32,0-33,0 33,0-1,-32 1,0-1,1 33,-33-1,1-32,-1 64,-31-31,0-1,-1 0,-31 32,0-32,-31 32,31 0,-32-31,0 31,-31 0,31 0,-32 0,1 0,-1 0,1 0,-1-32,1 64,-1-32,1 0,-1 0,1 0,31 0,0-32,1 32,31 0,31-32,-31 32,32-32,32 1,-33 31,65 0,-33 0,32 0,32 0</inkml:trace>
  <inkml:trace contextRef="#ctx0" brushRef="#br1" timeOffset="756738">5270 11684,'0'95,"0"1,0 31,0 31,0-31,32 32,-32 32,0-1,0 1,-32 31,32 0,0 0,32 1,-32-1,0 0,0 0,0 1,32-33,-32-31,0 0,0-32,0-32,32 0,-32-63,0 31,-32-63</inkml:trace>
  <inkml:trace contextRef="#ctx0" brushRef="#br1" timeOffset="757443">3080 13811,'63'32,"-31"-32,31 0,33 0,-1 0,0 0,32-32,0 32,0-31,32 31,0-32,-1 32,33-32,-32 32,31-32,32 1,-31 31,-1 0,1-32,-1 32,1-32,-1 32,1-32,-1 32,-31 0,0 0,-32-31,0 31,-32 31,0-31,-31 0,-1 0,-31 0,0-31</inkml:trace>
  <inkml:trace contextRef="#ctx0" brushRef="#br1" timeOffset="758116">4699 10065,'0'32,"0"31,0 1,0-1,0 32,0 32,0-31,32 31,-32 0,0-32,0-63,0 31,31-31,-31-96</inkml:trace>
  <inkml:trace contextRef="#ctx0" brushRef="#br1" timeOffset="758771">4508 10382,'0'-31,"0"-1,32-32,0 1,63 31,-31-31,31 31,0 32,32-32,-63 64,-1 0,-31-1,-32 33,0-1,-64 1,33 31,-33-31,1-1,31 1,-32-1,1-31,63-32,32-64,31 33,1 31,-1-32,32 32,-31 0,-1 32,-31-1,0 33,0-1,-32 1,0-32,-32 31,-32 1,33-33,-33 33,-31-32,31 31,1-31,-1-32,1 0,-1-32,64 0,-31 1,62-65,-31 33</inkml:trace>
  <inkml:trace contextRef="#ctx0" brushRef="#br1" timeOffset="759342">6509 10287,'-32'32,"32"0,-32 63,0-32,32 33,-63 31,63-32,-32 32,32 0,0-64,32 1,0-32,31-1,32-31,-31-31,-1-33,1 32,-1-31,1-1,-1-31,-31 32,0-33,-32 1,0 32,-32-1,-31 1,-1 31,-31 0,0 32,-32 0,0 0,31 0</inkml:trace>
  <inkml:trace contextRef="#ctx0" brushRef="#br1" timeOffset="760742">2159 13367,'-32'-32,"32"0,-32-31,32-32,0-1,32-31,0 0,0 32,-1-32,1 32,32 0,-1 63,1 0,-33 32,33 32,-32 31,31 1,-31 63,0 0,-1 0,-31 0,32 0,-32-32,32-31,-32-1,0-31,-64-32</inkml:trace>
  <inkml:trace contextRef="#ctx0" brushRef="#br1" timeOffset="760998">2064 13240,'0'-32,"63"0,-31 1,31-1,1-32,31 33,0-1,1 0,-1 64,0-32</inkml:trace>
  <inkml:trace contextRef="#ctx0" brushRef="#br1" timeOffset="761560">2191 14351,'-32'0,"0"64,0-1,1 32,31 1,0 31,0 0,0-32,31 32,33-32,-1-63,-31 0,32-32,-1 0,-31-32,31-32,-31 1,0-1,-32-31,32 32,-32-33,-32 1,0 0,0 0,1 63,-33 0,1 0,-1 64,1 0,-1 31,32 1</inkml:trace>
  <inkml:trace contextRef="#ctx0" brushRef="#br1" timeOffset="763730">9811 11843,'0'63,"0"1,0 31,0-31,-32 31,64 32,-32 0,0 0,0 32,31-32,-31 31,0 1,0 32,0-1,0-31,0 31,0-31,0 0,0 0,0-1,0-31,0 32,32-32,-32-32,32 1,-32-1,32 0,-1-31,1-33,32 1,-33 0,33 0,31-32,-31 31,31-31,0 0,32 0,-32 0,32 0,0 0,0 0,0 0,0-31,32 31,-32 0,32 0,0 0,-1 31,-31-31,32 32,-32 0,0-32,0 32,0-1,0-31,-32 32,32-32,-31 32,-33-32,32 0,-31 0,-1-32,1 32,-1-63,-31 31,0-32,0 1,-1-32,1 31,-32-63,0 32,0-32,0 0,0 0,0-32,0 0,0 32,-32-31,32-1,0 0,0 0,-31 1,31-1,31 0,-31 32,0-32,32 32,-32-31,0 31,32 31,-32-31,0 32,0 0,-32 31,32 1,-32-1,1 1,-33-1,1 33,-33-1,-31 32,32-32,-64 32,32 0,-31 0,-33 0,32 32,-31-32,-1 32,1-32,31 0,-31 31,-1-31,32 0,1 0,-1 32,0-32,32 0,0 0,0 0,32 32,0-32,31 0,1 32,-1-32,32 0,1 31,31-31</inkml:trace>
  <inkml:trace contextRef="#ctx0" brushRef="#br1" timeOffset="764210">11557 11970,'0'95,"32"32,-32 0,31 32,-31 31,32 1,-32-1,0 33,0-1,0 0,0 32,32-32,-32 32,0-31,32-1,-1-32,-31 1,32-32,-32-32,32-32,-32-32,0-31,0 0</inkml:trace>
  <inkml:trace contextRef="#ctx0" brushRef="#br1" timeOffset="764853">9747 13938,'64'32,"-1"-32,1 0,31-32,0 32,32 0,0-31,32 31,0-32,-1 32,33-32,-1 0,1 32,-1-31,1 31,31-32,-31 32,-1-32,1 32,-1 0,1 0,-33 0,1 0,-32-32,0 32,-63 0,-1 0,1-31,-64 31,0-32</inkml:trace>
  <inkml:trace contextRef="#ctx0" brushRef="#br1" timeOffset="765343">10795 10827,'0'32,"-32"31,32 1,32 31,-32 0,0 32,0 0,0-32,0 1,0-33,32-126</inkml:trace>
  <inkml:trace contextRef="#ctx0" brushRef="#br1" timeOffset="765935">10668 10954,'-32'-64,"64"1,0 31,31-31,32-1,1 32,-1 1,0 31,-31 0,-33 31,-31 1,-31 32,-1 31,-32-32,-31 1,32 31,-1-31,1-1,31-31,64-64,-1 0,33 32,31-31,-31 31,-1 0,1 31,-33 1,1 32,0-33,-32 33,-32-32,0-1,1 1,-1 0,-32 0,1-1,-1 1,1 0,-1-32,33-32,-1 32,32-63,32-33</inkml:trace>
  <inkml:trace contextRef="#ctx0" brushRef="#br1" timeOffset="766426">12541 10859,'32'31,"-64"1,0 32,1-1,-1 32,32-31,-32 31,32-31,32-1,0 1,-1-1,33-31,-1-32,1 0,-1-32,1 0,-32-31,31 31,-63-31,32-33,-32 33,0-32,-32-1,-31 33,-1-1,-63 33,32-1,-32 32,-32 32,32-32</inkml:trace>
  <inkml:trace contextRef="#ctx0" brushRef="#br1" timeOffset="767069">9049 13653,'-32'0,"32"-32,0-63,32-1,-1-31,33 0,-1 0,-31 0,32 32,-33 32,1 31,32 32,-33 32,1-1,0 33,-32 63,32-32,-32 64,31-32,1 0,0-32,0-63,-1 0,-31-64</inkml:trace>
  <inkml:trace contextRef="#ctx0" brushRef="#br1" timeOffset="767304">9112 13557,'32'-31,"0"-1,31-32,32 33,1-33,31 32,-32 32</inkml:trace>
  <inkml:trace contextRef="#ctx0" brushRef="#br1" timeOffset="767794">9144 15462,'-32'0,"32"-31,-32-33,32 1,-31-1,31-31,0-32,31 0,33 0,-32 0,31 32,1 63,-1 0,1 32,-33 32,1 31,32 33,-33 31,1 0,0 0,-32 0,32-32,-32-32,31-31,-31 0</inkml:trace>
  <inkml:trace contextRef="#ctx0" brushRef="#br1" timeOffset="768039">9112 15177,'32'-32,"0"32,31-32,32 0,1 1,-1-1,0 0</inkml:trace>
  <inkml:trace contextRef="#ctx0" brushRef="#br1" timeOffset="770298">15113 11779,'-32'32,"32"0,0 63,0-31,-32 31,32 32,0 0,-31 32,31-1,0 33,0-1,0 33,0-33,0 32,0-31,0 31,0 0,0-31,0 31,31-31,-31-1,0-31,32 0,0-32,0-32,-1-32,33 1,-1-1,1-31,-1 0,33 0,-1-32,0 0,0 0,1 0,31 0,0-32,31 32,-31 0,32-32,-32 0,32 32,0-31,-1-1,1 32,32-32,-33 32,1 0,0-32,0 32,-32 0,31 0,-31 0,0 0,0-31,-31 31,-1-32,0 0,-31 0,-1-31,1-1,-1 1,-31-32,0-1,-1-31,-31 32,0-32,32 0,-32-32,0 32,32-31,-32-1,32 0,-32 0,31-31,1 31,0 0,-32 32,32-31,-1 31,-31 0,0 0,0 31,0 1,-31 0,-1 0,-32 31,33 1,-65-1,33 1,-32-1,-32 32,0 1,0-1,0 0,0 0,-32 32,0-31,0-1,1 32,-33-32,32 32,-31 0,-1-32,33 32,-33 0,32 0,-31 0,31 0,0 0,1 0,-1 0,32 32,-32 0,32 0,0-1,32 1,31-32,1 0,63 0,-32-32</inkml:trace>
  <inkml:trace contextRef="#ctx0" brushRef="#br1" timeOffset="770819">17050 11557,'31'32,"1"31,0 33,-32-1,32 0,-32 32,0 0,31 32,-31 0,0-1,0 33,0-1,0 33,0-33,0 32,0 1,0-1,0 0,0 0,0 32,0-31,32-1,-32-32,0 1,32-32,-32-32,32-32,-32-32,0-31,0-64</inkml:trace>
  <inkml:trace contextRef="#ctx0" brushRef="#br1" timeOffset="771431">15113 13811,'0'32,"0"32,63-33,1 1,-1-32,64 32,-31-32,31 0,31-32,33 32,-32-32,63 32,-32-31,33-1,-1 0,0 0,32 1,-32 31,1-32,-1 32,0 0,-31 0,-33 32,1-32,-32 0,-63 31,-1-31,1 0,-96-63</inkml:trace>
  <inkml:trace contextRef="#ctx0" brushRef="#br1" timeOffset="772432">16097 10573,'-32'63,"32"33,0-1,0 32,0-32,-31 32,31 0,0-63,0-33,-32-62,32-1,0-63,0-1,0-31,32 32,-1 0,33-32,-1 32,33 31,-1 1,0 31,-31 0,-1 32,-31 32,0 0,-32-1,-32 33,0-1,-31 1,-1-1,1 1,-33-1,33-31,31-32,0 0,32-63,32 31,32 0,-1 0,1 1,31 31,-32 31,1 1,-32 0,-1 63,1-31,-64-1,1 32,-1-31,-32-1,1 1,-1-1,1 1,-32-32,-1-1,33-31,-1 0,64-63,0-1,32-31</inkml:trace>
  <inkml:trace contextRef="#ctx0" brushRef="#br1" timeOffset="772759">17939 10636,'0'32,"0"63,0-31,0 31,0 0,-32 32,32-31,0 31,0-32,0-32,0-31,0 0,32-64</inkml:trace>
  <inkml:trace contextRef="#ctx0" brushRef="#br1" timeOffset="773351">17843 10795,'-31'-32,"62"1,1-1,0 0,31 0,33 32,-33 0,1 0,-1 0,1 32,-64 32,0-33,-32 33,0-32,-31 31,-1 1,1-1,-1 1,1-33,31-31,64-31,31-1,1 0,-1 0,32 1,-31 31,31 0,-31 0,-1 31,-31 1,0 32,-32-1,-32-31,0 31,-31 1,-33-1,1 1,0-1,0 1,-32-32,31-1,1-31</inkml:trace>
  <inkml:trace contextRef="#ctx0" brushRef="#br1" timeOffset="774014">14446 13875,'0'-32,"-32"0,32-31,0-1,0-31,0 0,0 0,32-1,0 1,0 0,31 31,-31 33,31-33,-31 64,0 0,0 32,-1 31,1 1,0 31,0 0,-32 32,31-31,1-33,-32 1,32-33,-32-31</inkml:trace>
  <inkml:trace contextRef="#ctx0" brushRef="#br1" timeOffset="774260">14478 13653,'32'-32,"-1"-32,33 33,31-1,0 0,1 0,-1 32</inkml:trace>
  <inkml:trace contextRef="#ctx0" brushRef="#br1" timeOffset="774759">14510 15526,'-32'0,"32"-64,-32 1,32-1,-32 1,32-32,32-1,-32-31,32 32,0 0,-1 0,1 63,32 0,-33 32,1 0,0 32,0 63,-1 0,1 32,0 0,0-31,-1-1,-31 0,32-31,-32-33,-32 1,32 0</inkml:trace>
  <inkml:trace contextRef="#ctx0" brushRef="#br1" timeOffset="775005">14414 15367,'64'0,"-1"-32,1 1,-1-1,33 0,-1 0</inkml:trace>
  <inkml:trace contextRef="#ctx0" brushRef="#br1" timeOffset="777504">11938 16288,'-32'63,"32"1,-32-1,1 33,-1 31,32 0,-32 31,0-31,32 32,0 32,-31-33,31 1,0-32,31 0,-31-32,32 1,-32-33,32 1,0-1,-1-31,1-32,0 0,31 0,-31 0,32 0,-1 0,1 0,31-32,-32 32,33 0,-1 0,0-32,0 32,32 32,-31-32,31 0,0 0,0 0,0 0,0 0,0 32,0-32,31 0,-31 0,0 32,0-32,-31 0,31 31,-32-31,-32 0,33 0,-33 0,1 0,-33-31,33-33,-32 1,-1-1,1 1,-32-33,32 1,-32 0,0-32,0 0,0 0,0 0,0 0,0 0,0 0,-32 0,32 32,0-1,0 1,-32 32,1-1,-1 1,0 31,0-32,-31 64,-1-31,-31 31,32-32,-33 32,1 0,0 0,-32 0,32 0,-32-32,0 32,0-32,0 1,0 31,0-32,0 32,-32 0,32 0,-32 0,32 0,-32 0,32 32,0-1,32-31,-32 32,64-32,-1 32,1-32,31 0,32-32</inkml:trace>
  <inkml:trace contextRef="#ctx0" brushRef="#br1" timeOffset="777994">13525 16161,'32'32,"-32"-1,0 33,0-1,-32 33,32-1,0 32,0 0,-31 0,31 32,-32-1,32 1,0 0,-32 0,32-32,0 0,0-32,0-32,-32 1,32-64,0 32</inkml:trace>
  <inkml:trace contextRef="#ctx0" brushRef="#br1" timeOffset="778555">11747 17526,'0'-32,"64"32,-32 0,63 0,-32 0,33 0,31 0,0-31,0 31,31 0,1 0,0-32,0 32,31 0,1-32,-33 32,33-32,-1 32,-31 0,0-31,-32 31,0 0,0 0,-32 31,-31-31,-33 0,1 0</inkml:trace>
  <inkml:trace contextRef="#ctx0" brushRef="#br1" timeOffset="779097">12954 15653,'-32'32,"32"-1,0 33,-32-1,32 1,0-1,0 1,0-1,0 1,0-32,32-1,-32 1,0-32</inkml:trace>
  <inkml:trace contextRef="#ctx0" brushRef="#br1" timeOffset="779751">12859 15716,'31'-63,"1"63,32-32,-33 0,33 32,-1-31,1 62,-32-31,-32 64,0-32,0 31,-32-31,0 31,0-31,1 0,-1 0,0-1,0-31,64-31,32-1,-33 32,1 0,0 0,0 0,-1 32,1-1,0 1,-64 0,32 0,-32-1,1 1,-1 0,0-32,0 32,-31-32,31 0,0 0,1-32,-1-32,64 33</inkml:trace>
  <inkml:trace contextRef="#ctx0" brushRef="#br1" timeOffset="780099">14033 15748,'0'32,"0"0,-31 31,31 32,-32 1,0-33,32 32,0-31,0-1,32-94</inkml:trace>
  <inkml:trace contextRef="#ctx0" brushRef="#br1" timeOffset="780701">13906 15780,'0'0,"32"-32,32 0,-1 32,1-31,-33 31,33 0,-1 0,-63 0,32 31,-32 1,-32 0,1 0,-33 31,32-31,-31 31,-1-31,33-32,-1 0,64 0,-1 0,1 0,32 0,-33 0,1 32,0-32,0 32,-1-1,-31 33,-31-32,-1-1,-32 1,1 32,-1-33,1 1,-1-32,1 0</inkml:trace>
  <inkml:trace contextRef="#ctx0" brushRef="#br1" timeOffset="781467">11017 17336,'0'63,"-32"-31,32 0,-31-1,-1-62,32-33,0-31,0-32,32 0,-1 32,1-32,32 31,-33 33,1 31,0 32,0 0,-1 32,1 0,0 63,-32 0,32 0,-32 1,31-1,-31-32,32 1,-32-32,0 31,32-31,-32-64</inkml:trace>
  <inkml:trace contextRef="#ctx0" brushRef="#br1" timeOffset="781906">10922 17177,'32'32,"-1"-64,33 32,-32-32,31 32,1-32,-1 32,1 0,-1 0</inkml:trace>
  <inkml:trace contextRef="#ctx0" brushRef="#br1" timeOffset="782610">11049 18288,'0'32</inkml:trace>
  <inkml:trace contextRef="#ctx0" brushRef="#br1" timeOffset="784597">11112 18161,'-31'0,"-1"64,0-33,32 33,-32-1,32 33,32-33,-32 32,32-63,31 0,-31-32,32 0,-33-32,33-31,-32 31,31-32,-63 1,32-1,-32 1,0-32,0 31,-32 1,0-1,1 32,-1 1,-32 31,1 0,-1 63,1 32,-1 1,33-1</inkml:trace>
  <inkml:trace contextRef="#ctx0" brushRef="#br1" timeOffset="786158">23273 17209,'-32'-32,"0"32,0 0,1 0,-1 0,0 0,0 0,1 0</inkml:trace>
  <inkml:trace contextRef="#ctx0" brushRef="#br1" timeOffset="795995">3651 13208,'0'-32,"0"1,0-33,0 1,0-1,32 1,-32-33,32 33,-1-32,1-1,-32 1,32 63,0-31,-1 31,1 32,0 0,0 0,-1 32,1 31,-32 1,32 31,0 0,-1 1,1-1,-32-32,32 1,-32-1,32 1,-32-32,-32-64</inkml:trace>
  <inkml:trace contextRef="#ctx0" brushRef="#br1" timeOffset="796241">3683 12859,'0'0,"0"0,32 0,31-32,1 32,-1-32,32 1,-31-1</inkml:trace>
  <inkml:trace contextRef="#ctx0" brushRef="#br1" timeOffset="796568">4318 12573,'0'64,"-32"-33,32 33,32-1,-32 1,0 31,32-31,-1-1,-31-63,32-32,-32 1,0-33,0 1</inkml:trace>
  <inkml:trace contextRef="#ctx0" brushRef="#br1" timeOffset="797202">4318 12573,'0'-32,"0"-31,32 31,-1 0,33 32,31-31,-31 31,-1 0,-31 31,0 1,-1 0,-31 0,0 31,-31 1,-1-1,0-31,0 31,-31-31,31 0,0-32,32 0,0-32,32 0,0 32,0-31,31 31,-31-32,31 64,-31-32,32 31,-33 1,-31 0,32 0,-32 31,-32-31,32 0,-31 31,-33-31,32 0,-31 31,-1-31,-31 31,32-63,31 0,-32-31,33-1,31 0,0-31,0-33</inkml:trace>
  <inkml:trace contextRef="#ctx0" brushRef="#br1" timeOffset="797815">5969 13018,'0'31,"-32"-62,32-1,-32-32,32 1,32-32,-32-1,32-31,0 32,31 0,-31 63,31 0,-31 1,0 31,0 0,-1 31,1 33,0-1,0 1,-1 31,-31 0,32 1,0-1,-32 0,32-31,-32-33,0 33,0-32,0-32</inkml:trace>
  <inkml:trace contextRef="#ctx0" brushRef="#br1" timeOffset="798112">5969 12764,'32'-32,"-1"0,33 0,-1 32,33-31,-1 31,-32 0,33 0,-33-32,1 64,-33-32</inkml:trace>
  <inkml:trace contextRef="#ctx0" brushRef="#br1" timeOffset="798592">6953 12510,'-32'31,"1"33,-1-1,0 33,0-33,32 1,0 31,32-32,0-31,0 0,-1 0,33-32,-1 0,-31-32,0 0,0-31,-1 31,-31-32,0 1,0-1,0 1,0-1,-31 1,-1 31,0-31,-31 63,31-32,-32 64,1-1</inkml:trace>
  <inkml:trace contextRef="#ctx0" brushRef="#br1" timeOffset="799257">6223 14224,'-32'0,"0"32,1 0,-1 63,32-32,-32 33,32-1,0 0,0 0,32-31,31-32,1-1,-32-31,31-31,1 31,-1-64,-31 32,0-31,-1-1,1 1,0-1,-32 1,0-32,-32 31,0 1,1-1,-33 32,1 32,31 0,-63 0,63 32,-32 0,1 31</inkml:trace>
  <inkml:trace contextRef="#ctx0" brushRef="#br1" timeOffset="799788">7112 14161,'-32'63,"32"-31,-32 31,1 1,-1 31,32-31,-32 31,32-32,32 33,0-65,31 1,1-32,-1 0,-31-32,31-31,-31 31,0 0,-32-31,0-1,0 1,-32-1,0-31,-31 32,-1-1,-31 32,0 32,-32 0,0 0,0 32,0 0</inkml:trace>
  <inkml:trace contextRef="#ctx0" brushRef="#br1" timeOffset="800248">3842 14573,'0'32,"0"0,0 31,0 33,0-1,0 0,31 32,1-32,-32-31,32-32,-64-64</inkml:trace>
  <inkml:trace contextRef="#ctx0" brushRef="#br1" timeOffset="800922">3746 14669,'-31'-32,"62"0,33 0,-1-31,1 31,31 0,-31 32,-1 0,1 32,-33 0,1 31,-32-31,0 32,-32 31,-31-32,31 1,-31-1,31-31,0 0,0-32,32-64,0 33,32-1,32 0,-33 0,33 32,-1 0,1 0,-32 32,31 0,-31 0,0-1,-32 1,0 32,0-1,-32-31,32 31,-64 1,33-32,-33 31,1-31,31-32,-32 32,33-64,-33 32,32-32,1-31,31 31</inkml:trace>
  <inkml:trace contextRef="#ctx0" brushRef="#br1" timeOffset="801393">4699 14637,'-32'32,"32"31,0 1,0-1,0 1,-32-1,64 1,-32-1,64 1,-33-33,33 1,-1-64,-31 32,32-31,-1-33,-31 1,0-1,-1 1,1-1,-32-31,0 31,-32 1,1-32,-33 63,1 32,-1 0,1 32,-1 31,32-31</inkml:trace>
  <inkml:trace contextRef="#ctx0" brushRef="#br1" timeOffset="803006">10414 13208,'-32'32,"32"0,0-1,0 1,0-64,0-63,0 32,0-33,32 1,-32 0,32 0,-32-1,31 33,1-32,0 63,0 0,31 32,-31 0,0 64,-1-1,1 1,0 63,0-32,-1 32,-31 0,32-32,-32-31,0-1,32-31,-64 0,32-64</inkml:trace>
  <inkml:trace contextRef="#ctx0" brushRef="#br1" timeOffset="803292">10287 13176,'32'-31,"31"-1,1 0,-1 0,32 1,-31 31,31-32,-31 0,-33 32,33-32</inkml:trace>
  <inkml:trace contextRef="#ctx0" brushRef="#br1" timeOffset="803629">10985 12700,'0'32,"0"0,0 31,0 1,32-1,-32 32,0 1,32-1,-32 0,0-63,0 0,0-96,0 32,0-63</inkml:trace>
  <inkml:trace contextRef="#ctx0" brushRef="#br1" timeOffset="804253">10922 12764,'-32'0,"32"-32,32 0,0 0,31 1,1-1,-1 0,1 32,-1 32,1-32,-33 32,-31-1,32 1,-64 32,32-33,-31 33,-1-32,0 31,-31-31,31 0,0-1,0-31,32-31,32-1,0 0,0 0,31 32,-31 0,31 0,-31 0,0 32,0 32,-1-33,-31 33,-31-32,-1 31,0 1,0 31,-31-32,-1 1,1-1,31 1,-31-64,31 0</inkml:trace>
  <inkml:trace contextRef="#ctx0" brushRef="#br1" timeOffset="804825">12351 13208,'-32'-32,"0"1,32-33,0 1,0-64,32 31,0 1,-1 0,33 31,-1 33,1-1,-32 32,31 32,-31-1,0 33,-1 31,-31 32,32-32,-32 32,32 0,-32-31,32-33,-32 1,0-33,0-62</inkml:trace>
  <inkml:trace contextRef="#ctx0" brushRef="#br1" timeOffset="805111">12255 12954,'64'0,"-32"-32,31 32,1-31,31-1,0 32,0-32,-31 0,31 32</inkml:trace>
  <inkml:trace contextRef="#ctx0" brushRef="#br1" timeOffset="805602">13176 12637,'-32'0,"32"63,-31 1,-1-1,32 1,0 31,0 0,0 0,32-31,-1-1,33-31,-32-32,31 0,-31-32,0 1,-1-1,1-32,-32 1,32-1,-32-31,0 32,0-33,-32 33,0 31,1-31,-33 63,32-32,-63 32,32 32,-1-1</inkml:trace>
  <inkml:trace contextRef="#ctx0" brushRef="#br1" timeOffset="807195">12287 14954,'-32'32,"32"-64,-31-31,31 31,-32-31,32-33,32 1,-1 32,-31-33,64 33,-32-1,-1 33,33 31,-32 0,-1 0,1 31,32 33,-33-1,1 33,-32-1,32 0,0-31,-32 31,31-63,-31-1,0 1,-31-64</inkml:trace>
  <inkml:trace contextRef="#ctx0" brushRef="#br1" timeOffset="807461">12192 14669,'32'-32,"-1"0,1 32,32-32,31 32,-32-31,33 31,-33 0,32 0,-31 0</inkml:trace>
  <inkml:trace contextRef="#ctx0" brushRef="#br1" timeOffset="807930">13240 14288,'-32'0,"-32"63,64-31,-31 31,31 1,0-1,0 1,0-1,31 1,1-1,0-31,0-32,-1 0,1 0,0-32,0 1,-1-1,1 0,-32-31,0-1,0 1,0-1,-32 1,1-1,-33 32,1 1,-1-1,1 32,-33 0</inkml:trace>
  <inkml:trace contextRef="#ctx0" brushRef="#br1" timeOffset="808921">10287 14605,'0'64,"0"-33,0 1,0 32,0 31,32-32,-32 33,0-1,0-32,31 33,-31-65,-31 1,31 0,-32-64,32 32,-32-63,0-1,32 1,-31-1,31-31,0 0,0 31,0 1,31-1,-31 1,32 31,0 0,0 0,31 1,-31 31,0 0,31 31,-31 1,0 32,-1-1,1 32,0 1,0-1,-1 0,1-31,-32-1,0-31,0 0,-32-64</inkml:trace>
  <inkml:trace contextRef="#ctx0" brushRef="#br1" timeOffset="809196">10160 15050,'32'-32,"-1"32,33-32,-32 0,31 1,32-1,1 32,-33-32,32 0,-63 1,32-1</inkml:trace>
  <inkml:trace contextRef="#ctx0" brushRef="#br1" timeOffset="810065">10922 14669,'0'63,"0"-31,0 31,0 1,0-1,32 1,-32-1,31 33,-31-33,0-31,0 0,-31-64,-1 0,32-31,-32-1,32-31,-32 31,32-31,32 0,0 31,0-31,-1 32,33 31,-1-32,-31 64,32-31,-33 31,1 31,-32 1,0 0,0 31,-32 1,1-1,-1-31,32 32,-64-33,64 1,32-64,0 32,31 0,-31-31,0 62,31-31,-31 0,0 32,-32 0,32 0,-32-1,0 1,0 32,0-33,-32 33,0-32,0-1,-31 33,31-64,-31 32,31-32,-32 0,33 0,-33 0,32-32,1 0,-1 0</inkml:trace>
  <inkml:trace contextRef="#ctx0" brushRef="#br1" timeOffset="812669">15653 13462,'0'0,"0"-32,-32 1,32-65,0 1,0 0,0-32,32 32,-32-1,31 1,-31 0,32 63,0 0,0 64,-1 0,33 31,-32 33,-1-1,1 0,0 0,0 1,-32-1,31-32,-31 1,0-1,0-31,0-32</inkml:trace>
  <inkml:trace contextRef="#ctx0" brushRef="#br1" timeOffset="813610">15557 13081,'32'-32,"32"1,-1-33,1 1,-1-1,32 1,-31 31,-1 0,1 32,-32 0,-1 32,1 0,-32 31,32 32,-32-31,0 31,32 0,-32-31,0-1,0-31,-32-64,0 1,32-33,0-31,-32 0,64-1,0 1,0 32,-1-1,33 1,-1-1,1 32,-32 32,31 0,-63 0,32 64,-32-1,-32-31,32 32,-32-1,1-31,-33 0,32-1,1 1,-1-32,32-32,32 1,31 31,-31-32,31 32,1 0,-32 32,-1-32,1 31,0 33,-32-32,0-1,-32 33,0-32,1 31,-33-31,1 31,-1-31,-31 0,31 0,33-64,-33 32,32-64,32-31</inkml:trace>
  <inkml:trace contextRef="#ctx0" brushRef="#br1" timeOffset="814151">17653 13208,'-32'64,"32"-64,0-64,0-31,0 0,32-32,-32 31,32 1,-1 0,1 31,32 33,-33-1,1 64,32-32,-33 63,1 1,0 31,0 0,-1 0,1 32,0-63,-32-1,32-31,-32 0,31 0,-31-32</inkml:trace>
  <inkml:trace contextRef="#ctx0" brushRef="#br1" timeOffset="814407">17589 13018,'64'-32,"-1"0,33 32,-1-32,-32 32,33 0,-1-31,-32 31,1-32</inkml:trace>
  <inkml:trace contextRef="#ctx0" brushRef="#br1" timeOffset="814702">18478 12668,'-31'32,"31"0,0 31,0 1,0-1,0 33,31-1,-31 0,0-63,0 0,32-32,-32-32,0-32</inkml:trace>
  <inkml:trace contextRef="#ctx0" brushRef="#br1" timeOffset="815255">18415 12605,'0'-32,"32"0,-1 1,33-1,-1 0,1 32,-1 0,1 32,-1-32,-31 32,-32 31,0-31,-32 31,1-31,-1 32,-32-33,33 1,-1-32,0 32,64-64,0 32,31 0,-31 0,31 32,-31 0,0-1,0 1,-32 32,0-33,0 33,-32-1,-32-31,1 32,-1-33,1 1,-1 0,-31-32,32 0,31-32,-32 0</inkml:trace>
  <inkml:trace contextRef="#ctx0" brushRef="#br1" timeOffset="815857">15526 15399,'-32'0,"32"-64,0-31,0 0,32 0,-32-32,31 0,1 0,-32 31,32 1,0 63,31 1,-31 31,0 31,-1 33,1 31,0 0,31 32,-31 32,32-32,-33-32,1-31,-32-32,32-1,-32-31</inkml:trace>
  <inkml:trace contextRef="#ctx0" brushRef="#br1" timeOffset="816849">15557 15050,'32'0,"0"-32,31 0,33-31,-33 31,32-32,1 1,-33-1,1 33,-1-1,-31 0,0 32,-32 32,31 0,1 31,-32 1,0-1,32 32,-32-31,0-1,0 1,0-1,-32-31,32-95,-32-1,32 1,-31-33,31 1,31 0,1-32,0 63,31-31,-31 63,32 1,-33-1,1 32,0 32,-32 31,0 1,-32-1,0-31,32 31,-31-31,-1 32,0-64,64-32,0 0,-1 32,1-32,0 32,0 0,-1 0,33 32,-32 0,-32 0,31-1,-31 33,0-32,-31 31,-1-31,0 0,0 31,-31-31,31 0,-31-1,-1 1,1-32,31 0,-32-32,33 32,31-63,0-1,0 33</inkml:trace>
  <inkml:trace contextRef="#ctx0" brushRef="#br1" timeOffset="817380">17748 15304,'0'31,"-32"-62,32-65,0 1,0-32,32 0,0 0,0 32,31 0,-31 31,31 32,-31 1,0 31,0 31,-1 1,33 32,-64 31,32 0,-1 0,1 1,0-1,0-32,-32-31,0 0,31 0,-31-1</inkml:trace>
  <inkml:trace contextRef="#ctx0" brushRef="#br1" timeOffset="818381">17716 14986,'32'-32,"32"1,-1-1,32 0,1 0,-1 1,0-1,-31-32,-1 33,1-1,-33 32,1-32,-32 32,32 64,-32-1,0 1,32-1,-32 32,0-31,0-1,31 1,-31-32,-31-96,-1 32,0-31,32-1,-32-31,64 0,-32 0,32-1,31 33,-31-1,32 33,-33-1,33 32,-32-32,-1 64,1 0,-32 31,0 1,-32-33,1 33,-1-32,0 31,0-31,1-32,94-32,-31 32,31-32,-31 32,32 0,-33 32,1-32,32 32,-64 31,31-31,-31 0,0 31,-31-31,31 0,-32 0,-32-1,33 1,-33 0,1 0,-1-32,1 0,31 0,-32-32,33 0</inkml:trace>
  <inkml:trace contextRef="#ctx0" brushRef="#br1" timeOffset="819519">12160 17304,'-32'32,"1"-32,-1-32,32 0,0-31,0-33,32 1,-1 0,1 0,32 31,-33 1,33 31,-32 0,-1 0,33 64,-32 0,-1 0,-31 63,32 0,0 0,-32-31,0 31,0-63,0 31,0-31,0 0</inkml:trace>
  <inkml:trace contextRef="#ctx0" brushRef="#br1" timeOffset="819806">12128 17082,'32'31,"0"-62,31 31,-31-32,32-32,-1 33,1-1,-1 0</inkml:trace>
  <inkml:trace contextRef="#ctx0" brushRef="#br1" timeOffset="820715">12732 16701,'-32'0,"32"31,0 33,0-1,0 1,0-1,0 1,0 31,32-31,-32-33,0 1,-32-64,32 1,-32-33,32 1,0-1,0-31,32 31,-32 1,32-1,-1 33,33-33,-32 32,31 32,-31-31,0 31,-1 31,1 1,-32 0,0 31,0-31,-32 32,1-33,31 33,-32-32,0-32,0 0,1 0,31-32,0 0,31 0,1 1,32-1,-33 32,1 0,32 0,-33 0,1 0,0 32,0-1,-32 1,0 0,0 31,-32-31,0 32,0-33,1 1,-1 32,-32-33,33-31,-33 32,32-32,1-32,-1 32,0-31,0-1,32 0</inkml:trace>
  <inkml:trace contextRef="#ctx0" brushRef="#br1" timeOffset="821367">13938 17272,'-32'32,"32"-96,0 1,32-1,-32-31,64-32,-33 32,1 0,0 31,0 1,-1 63,1 0,0 31,0 1,-1 32,-31 31,0-32,32 33,-32-1,0 0,32-31,-32-33,0 33,0-64,0 0</inkml:trace>
  <inkml:trace contextRef="#ctx0" brushRef="#br1" timeOffset="822359">13875 17050,'31'0,"33"0,-32-32,31 0,1 32,-1-63,1 31,-33 0,33 1,-32-1,-1 32,1-32,0 32,0 32,-32 0,0 31,0-31,0 31,0 33,-32-33,32-31,-32 31,32-126,0-1,0 1,32-32,0-1,-1 33,1-32,32 31,-33 1,33 31,-32 0,-1 32,1 0,-32 95,0-63,-32 32,1-1,-1 1,0-1,0 1,1-33,-1 1,64-95,-1 31,1 0,0 32,0-32,-1 32,1 0,0 0,0 32,-1-32,-31 64,0-33,0 33,0-32,-31 31,-1 1,0-33,0 33,1-32,-33-1,32 1,-31-32,-1 0,33 0,-1-32</inkml:trace>
  <inkml:trace contextRef="#ctx0" brushRef="#br1" timeOffset="823359">13716 18256,'-32'0,"32"-63,0 31,-32-31,32-33,0 33,0-32,32-1,-32 1,32 32,0-1,-1 1,1-1,0 32,31 32,-31 0,0 32,-32 0,32 0,-32 31,0 1,-32-1,0 1,0-1,1 32,-1-63,0 32,0-64,32-32,0 0,0-31,32 31,0 0,0 0,-1 1,33 31,-32-32,-1 64,1-32,0 31,-32 1,32 0,-32 0,0 31,0 1,0-33,-32 33,0-32,0 31,1-31,-33 0,32-1,1 1,-33-32,32 0,1 0,-1-32,32-31,0 31</inkml:trace>
  <inkml:trace contextRef="#ctx0" brushRef="#br1" timeOffset="823830">14446 17653,'-32'32,"32"0,0-1,0 33,-31-32,62-1,-31 1,0 0,32 0,0-32,0 0,31 0,-31 0,0-32,-1 0,1 0,-32 1,0-1,0 0,-32 0,1-31,-33 31,32 0,-63 1,32-1,-1 32,-31 0</inkml:trace>
  <inkml:trace contextRef="#ctx0" brushRef="#br1" timeOffset="824962">12128 17748,'-31'64,"31"-1,0 1,0 31,0 0,0 1,0-1,0-32,0-31,0-95,0 31,0-32,0 1,0-32,31 31,-31-31,32 0,0 31,0 1,-1-1,33 32,-32 1,-1 31,1 0,0 0,-32 63,32-31,-64 0,32 31,0-31,-32 31,0-31,1 0,-1-32,0 32,64-64,0 0,-1 32,1 0,32 0,-33 0,1 0,0 32,0 0,-32 31,0-31,0 0,-32-1,0 1,0 0,1 0,-33-1,32-31,-31 32,-1-32,1 0,31-32,0 1,64-1</inkml:trace>
  <inkml:trace contextRef="#ctx0" brushRef="#br1" timeOffset="825452">12827 17780,'-32'0,"0"64,32-33,-31 33,31-1,0 1,0-32,31-1,1 1,0-32,0 0,-1 0,1-32,0 1,0-1,-1-32,-31 33,32-33,-32 32,-32-31,32 31,-31 32,-1-32,0 64,-31 0,-1 0,1 31</inkml:trace>
  <inkml:trace contextRef="#ctx0" brushRef="#br1" timeOffset="850129">21272 11462,'-95'0,"0"0,0 0,-1 32,33-1,-1 1,33 32,-1-1,32 1,32-1,-1 32,1-31,32-32,31-1,32-31,-32-31,32-1,-32-32,1 33,-1-33,-32 32,-31 1,32-33,-64 32,-32 32,0 32,-31 63,-33 1,33 62,31-31,32 0,32 0,63-63,32-32,0-64,32 0,0-31,-1-33,1 1,0 0,0 0,-32-1,-32 33,0-1,-63 64,-32 64,-64 31,33 32,-33 0,64 0,32-32,31-31,33-32,-1-64,32-32,32 1,-32-32,-32-1,32-31,-32 32,0-32,-31 64,-32-1,-64 96,-32 31,1 33,31-1,0 32,32-32,32 0,32-63,31-32,0-32,32-31,-32-1,-31-31,-1 32,1-1,-64-31,0 0,0 63,-32 0,-63 64,0 31,-32 33,31 31,-31 0,0 0</inkml:trace>
  <inkml:trace contextRef="#ctx0" brushRef="#br1" timeOffset="852549">6763 13875,'-96'-32,"1"32,0 32,31-32,-31 32,0-1,0 1,-1 32,1-1,0 1,0 31,31 0,1 0,31 32,-32-31,33 31,31-32,0 32,0-32,31 32,33-32,-32 1,63-33,-32 32,33-31,31-1,0 1,0-32,0-32,0 0,31-32,-31 0,0 0,32-63,-32 32,0-33,-32 1,32-32,-31 32,-33-32,1 0,-33 0,1 0,-32 0,-32 0,1 0,-33 32,1-1,-33 1,1 32,-32-1,0 1,0 31,-32 32,1 0,31 0,-32 32,0 31,32 1,0 31,-32 0,32 32,32 0,0 0,31 32,1-32,31 32,0-32,32 0,32 0,32-32,-1 0,32-31,1 31,31-32,0 1,0-32,31 31,1-31,0-32,0 0,-1-32,1 0,-32-31,32-1,-32-31,-32 32,32-64,-63 0,31 0,-32-32,-31 32,-32-32,0 0,-32 32,1-31,-33 31,-31 31,0 1,-1 0,-31 31,0 1,0 31,-31 32,31 0,-32 32,0 31,0 1,1-1,-1 33,32-1,0 32,0 0,32 0,-1 32,33-32,31 31,0-31,32 32,0-32,32 32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BDBC-49B0-4E03-9A62-0BC5DFA0AEC2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BF584-E353-4936-A54F-D84FE8E8D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822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BDBC-49B0-4E03-9A62-0BC5DFA0AEC2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BF584-E353-4936-A54F-D84FE8E8D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877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BDBC-49B0-4E03-9A62-0BC5DFA0AEC2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BF584-E353-4936-A54F-D84FE8E8D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356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BDBC-49B0-4E03-9A62-0BC5DFA0AEC2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BF584-E353-4936-A54F-D84FE8E8D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027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BDBC-49B0-4E03-9A62-0BC5DFA0AEC2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BF584-E353-4936-A54F-D84FE8E8D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68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BDBC-49B0-4E03-9A62-0BC5DFA0AEC2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BF584-E353-4936-A54F-D84FE8E8D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201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BDBC-49B0-4E03-9A62-0BC5DFA0AEC2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BF584-E353-4936-A54F-D84FE8E8D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289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BDBC-49B0-4E03-9A62-0BC5DFA0AEC2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BF584-E353-4936-A54F-D84FE8E8D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291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BDBC-49B0-4E03-9A62-0BC5DFA0AEC2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BF584-E353-4936-A54F-D84FE8E8D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374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BDBC-49B0-4E03-9A62-0BC5DFA0AEC2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BF584-E353-4936-A54F-D84FE8E8D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21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BDBC-49B0-4E03-9A62-0BC5DFA0AEC2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BF584-E353-4936-A54F-D84FE8E8D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608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5BDBC-49B0-4E03-9A62-0BC5DFA0AEC2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BF584-E353-4936-A54F-D84FE8E8D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64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7702"/>
            <a:ext cx="9488474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/>
              <p14:cNvContentPartPr/>
              <p14:nvPr/>
            </p14:nvContentPartPr>
            <p14:xfrm>
              <a:off x="91440" y="1863000"/>
              <a:ext cx="8904240" cy="442404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2080" y="1853640"/>
                <a:ext cx="8922960" cy="4442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2999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14" y="508590"/>
            <a:ext cx="9090685" cy="6349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502920" y="171360"/>
              <a:ext cx="8618400" cy="618408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93560" y="162000"/>
                <a:ext cx="8637120" cy="6202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2747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440843"/>
              </p:ext>
            </p:extLst>
          </p:nvPr>
        </p:nvGraphicFramePr>
        <p:xfrm>
          <a:off x="990600" y="609600"/>
          <a:ext cx="6934200" cy="515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7100"/>
                <a:gridCol w="3467100"/>
              </a:tblGrid>
              <a:tr h="1031240">
                <a:tc>
                  <a:txBody>
                    <a:bodyPr/>
                    <a:lstStyle/>
                    <a:p>
                      <a:r>
                        <a:rPr lang="en-US" dirty="0" smtClean="0"/>
                        <a:t>Phenotypes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Possible</a:t>
                      </a:r>
                      <a:r>
                        <a:rPr lang="en-US" baseline="0" dirty="0" smtClean="0"/>
                        <a:t> Genotypes</a:t>
                      </a:r>
                      <a:endParaRPr lang="en-US" dirty="0"/>
                    </a:p>
                  </a:txBody>
                  <a:tcPr/>
                </a:tc>
              </a:tr>
              <a:tr h="10312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312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312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312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/>
              <p14:cNvContentPartPr/>
              <p14:nvPr/>
            </p14:nvContentPartPr>
            <p14:xfrm>
              <a:off x="1257120" y="1097280"/>
              <a:ext cx="6972840" cy="507528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47760" y="1087920"/>
                <a:ext cx="6991560" cy="5094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5321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1119960" y="423000"/>
              <a:ext cx="7990200" cy="601236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10600" y="413640"/>
                <a:ext cx="8008920" cy="6031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1202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114120" y="743040"/>
              <a:ext cx="8893080" cy="598968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4760" y="733680"/>
                <a:ext cx="8911800" cy="6008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94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3</Words>
  <Application>Microsoft Office PowerPoint</Application>
  <PresentationFormat>On-screen Show 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dpstech</dc:creator>
  <cp:lastModifiedBy>dpstech</cp:lastModifiedBy>
  <cp:revision>8</cp:revision>
  <cp:lastPrinted>2015-11-16T17:19:01Z</cp:lastPrinted>
  <dcterms:created xsi:type="dcterms:W3CDTF">2015-11-16T12:18:09Z</dcterms:created>
  <dcterms:modified xsi:type="dcterms:W3CDTF">2015-11-16T20:12:42Z</dcterms:modified>
</cp:coreProperties>
</file>