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429CA-CEFA-40FC-976E-E42543ACD5AD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6649D-2697-401E-9194-599CB7C668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Bellwork</a:t>
            </a: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: Please get out your </a:t>
            </a:r>
            <a:b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</a:b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‘green’ </a:t>
            </a: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 SLOT </a:t>
            </a: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and work on Day </a:t>
            </a: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4  </a:t>
            </a:r>
            <a:r>
              <a:rPr lang="en-US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SLOT is due today!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 smtClean="0">
                <a:solidFill>
                  <a:srgbClr val="C00000"/>
                </a:solidFill>
              </a:rPr>
              <a:t>For information about the retake for the Blood Typing Quiz, please check my blog!  </a:t>
            </a:r>
          </a:p>
          <a:p>
            <a:r>
              <a:rPr lang="en-US" sz="4300" dirty="0">
                <a:solidFill>
                  <a:srgbClr val="C00000"/>
                </a:solidFill>
              </a:rPr>
              <a:t>i</a:t>
            </a:r>
            <a:r>
              <a:rPr lang="en-US" sz="4300" dirty="0" smtClean="0">
                <a:solidFill>
                  <a:srgbClr val="C00000"/>
                </a:solidFill>
              </a:rPr>
              <a:t>blog.dearbornschools.org/</a:t>
            </a:r>
            <a:r>
              <a:rPr lang="en-US" sz="4300" dirty="0" err="1" smtClean="0">
                <a:solidFill>
                  <a:srgbClr val="C00000"/>
                </a:solidFill>
              </a:rPr>
              <a:t>wachholz</a:t>
            </a:r>
            <a:endParaRPr lang="en-US" sz="4300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The retake form and all of the requirements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can be found there. </a:t>
            </a:r>
          </a:p>
          <a:p>
            <a:endParaRPr lang="en-US" sz="35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500" i="1" dirty="0" smtClean="0">
                <a:solidFill>
                  <a:schemeClr val="accent5">
                    <a:lumMod val="75000"/>
                  </a:schemeClr>
                </a:solidFill>
              </a:rPr>
              <a:t>(Work on it over break and it won’t be a big deal!)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i="1" u="sng" dirty="0" smtClean="0">
                <a:solidFill>
                  <a:schemeClr val="accent6">
                    <a:lumMod val="50000"/>
                  </a:schemeClr>
                </a:solidFill>
              </a:rPr>
              <a:t>Today’s Learning Targets</a:t>
            </a:r>
            <a:endParaRPr lang="en-US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 can design an experiment to </a:t>
            </a:r>
            <a:r>
              <a:rPr lang="en-US" dirty="0" smtClean="0"/>
              <a:t>test a hypothesis. </a:t>
            </a:r>
            <a:r>
              <a:rPr lang="en-US" dirty="0" smtClean="0">
                <a:solidFill>
                  <a:srgbClr val="FF0000"/>
                </a:solidFill>
              </a:rPr>
              <a:t>(claim)</a:t>
            </a:r>
          </a:p>
          <a:p>
            <a:r>
              <a:rPr lang="en-US" dirty="0" smtClean="0"/>
              <a:t>Gather data during an experiment </a:t>
            </a:r>
            <a:r>
              <a:rPr lang="en-US" dirty="0" smtClean="0">
                <a:solidFill>
                  <a:srgbClr val="FF0000"/>
                </a:solidFill>
              </a:rPr>
              <a:t>(evidence) </a:t>
            </a:r>
            <a:r>
              <a:rPr lang="en-US" dirty="0" smtClean="0"/>
              <a:t>and draw conclusions from the data.</a:t>
            </a:r>
          </a:p>
          <a:p>
            <a:endParaRPr lang="en-US" dirty="0" smtClean="0"/>
          </a:p>
          <a:p>
            <a:r>
              <a:rPr lang="en-US" i="1" u="sng" dirty="0" smtClean="0">
                <a:solidFill>
                  <a:srgbClr val="002060"/>
                </a:solidFill>
              </a:rPr>
              <a:t>By the end of the unit</a:t>
            </a:r>
            <a:r>
              <a:rPr lang="en-US" dirty="0" smtClean="0">
                <a:solidFill>
                  <a:srgbClr val="002060"/>
                </a:solidFill>
              </a:rPr>
              <a:t>, I </a:t>
            </a:r>
            <a:r>
              <a:rPr lang="en-US" dirty="0" smtClean="0">
                <a:solidFill>
                  <a:srgbClr val="002060"/>
                </a:solidFill>
              </a:rPr>
              <a:t>can explain how blood stain patterns are a function of velocity, direction, angle, surface, and the height of the fall. 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726" y="6096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Blood tells a story…it is up to us to interpret it!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353"/>
            <a:ext cx="8001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 smtClean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Essential Question:</a:t>
            </a:r>
          </a:p>
          <a:p>
            <a:pPr algn="ctr"/>
            <a:endParaRPr lang="en-US" sz="7000" dirty="0">
              <a:solidFill>
                <a:schemeClr val="accent6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7000" dirty="0" smtClean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How is the size of a blood drop effected by the height in which it falls?</a:t>
            </a:r>
            <a:endParaRPr lang="en-US" sz="7000" dirty="0">
              <a:solidFill>
                <a:schemeClr val="accent6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8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2" y="0"/>
            <a:ext cx="93726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i="1" u="sng" dirty="0" smtClean="0"/>
              <a:t>Directions:</a:t>
            </a:r>
          </a:p>
          <a:p>
            <a:endParaRPr lang="en-US" sz="3500" dirty="0"/>
          </a:p>
          <a:p>
            <a:pPr marL="742950" indent="-742950">
              <a:buAutoNum type="arabicPeriod"/>
            </a:pPr>
            <a:r>
              <a:rPr lang="en-US" sz="3500" dirty="0" smtClean="0"/>
              <a:t>Get with a group of no more than 4 people.  </a:t>
            </a:r>
            <a:r>
              <a:rPr lang="en-US" sz="3500" i="1" dirty="0" smtClean="0">
                <a:latin typeface="Agency FB" panose="020B0503020202020204" pitchFamily="34" charset="0"/>
              </a:rPr>
              <a:t>You will need a white board and dry erase marker.</a:t>
            </a:r>
          </a:p>
          <a:p>
            <a:pPr marL="742950" indent="-742950">
              <a:buAutoNum type="arabicPeriod"/>
            </a:pPr>
            <a:r>
              <a:rPr lang="en-US" sz="3500" dirty="0" smtClean="0"/>
              <a:t>Form a </a:t>
            </a:r>
            <a:r>
              <a:rPr lang="en-US" sz="3500" dirty="0" smtClean="0">
                <a:solidFill>
                  <a:srgbClr val="FF0000"/>
                </a:solidFill>
              </a:rPr>
              <a:t>hypothesis</a:t>
            </a:r>
            <a:r>
              <a:rPr lang="en-US" sz="3500" dirty="0" smtClean="0"/>
              <a:t> </a:t>
            </a:r>
            <a:r>
              <a:rPr lang="en-US" sz="3500" i="1" dirty="0" smtClean="0">
                <a:solidFill>
                  <a:srgbClr val="FF0000"/>
                </a:solidFill>
              </a:rPr>
              <a:t>(claim) </a:t>
            </a:r>
            <a:r>
              <a:rPr lang="en-US" sz="3500" dirty="0" smtClean="0"/>
              <a:t>about the essential question. </a:t>
            </a:r>
            <a:r>
              <a:rPr lang="en-US" sz="3500" i="1" dirty="0" smtClean="0"/>
              <a:t>(Height vs size of blood drop) </a:t>
            </a:r>
          </a:p>
          <a:p>
            <a:pPr marL="742950" indent="-742950">
              <a:buAutoNum type="arabicPeriod"/>
            </a:pPr>
            <a:r>
              <a:rPr lang="en-US" sz="3500" dirty="0" smtClean="0"/>
              <a:t>Design an experiment to test your hypothesis and write the procedure on your white board.</a:t>
            </a:r>
          </a:p>
          <a:p>
            <a:pPr marL="742950" indent="-742950">
              <a:buAutoNum type="arabicPeriod"/>
            </a:pPr>
            <a:r>
              <a:rPr lang="en-US" sz="3500" dirty="0" smtClean="0"/>
              <a:t>Get your procedure approved, complete the lab, and gather</a:t>
            </a:r>
            <a:r>
              <a:rPr lang="en-US" sz="3500" dirty="0" smtClean="0">
                <a:solidFill>
                  <a:srgbClr val="FF0000"/>
                </a:solidFill>
              </a:rPr>
              <a:t> data </a:t>
            </a:r>
            <a:r>
              <a:rPr lang="en-US" sz="3500" i="1" dirty="0" smtClean="0">
                <a:solidFill>
                  <a:srgbClr val="FF0000"/>
                </a:solidFill>
              </a:rPr>
              <a:t>(evidence).</a:t>
            </a:r>
          </a:p>
          <a:p>
            <a:r>
              <a:rPr lang="en-US" sz="3500" dirty="0" smtClean="0"/>
              <a:t>5. Take a picture of your whiteboard, put your names on any index cards, and clean up.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630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241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Bellwork: Please get out your  ‘green’  SLOT and work on Day 4  SLOT is due today!  </vt:lpstr>
      <vt:lpstr>Today’s Learning Targets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Bellwork: Please get out your  ‘green’ SLOT and work on Day 4.</dc:title>
  <dc:creator>Michelle</dc:creator>
  <cp:lastModifiedBy>dpstech</cp:lastModifiedBy>
  <cp:revision>13</cp:revision>
  <dcterms:created xsi:type="dcterms:W3CDTF">2015-11-23T23:23:02Z</dcterms:created>
  <dcterms:modified xsi:type="dcterms:W3CDTF">2015-11-24T13:29:11Z</dcterms:modified>
</cp:coreProperties>
</file>