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5-10-22T01:14:53.451"/>
    </inkml:context>
    <inkml:brush xml:id="br0">
      <inkml:brushProperty name="width" value="0.05292" units="cm"/>
      <inkml:brushProperty name="height" value="0.05292" units="cm"/>
      <inkml:brushProperty name="color" value="#8066A0"/>
      <inkml:brushProperty name="fitToCurve" value="1"/>
    </inkml:brush>
    <inkml:brush xml:id="br1">
      <inkml:brushProperty name="width" value="0.05292" units="cm"/>
      <inkml:brushProperty name="height" value="0.05292" units="cm"/>
      <inkml:brushProperty name="color" value="#C00000"/>
      <inkml:brushProperty name="fitToCurve" value="1"/>
    </inkml:brush>
  </inkml:definitions>
  <inkml:trace contextRef="#ctx0" brushRef="#br0">20 45,'20'0,"-20"0,0 20,0-20,0 19,20 1,-20 0,0-1,20 1,-20-1,0 1,19 19,1-19,-20-1,0 1,0 0,20-1,-20 1,0-1,0 21,0-40,0 19,0 1,0 0,0 19,0-39,0 19,0 1,0 0,0-20,0 19,0-19,0 0</inkml:trace>
  <inkml:trace contextRef="#ctx0" brushRef="#br1" timeOffset="8611">0 6,'0'0,"20"0,-20 20,0-20,20 39,-20-20,0 1,0-20,0 20,0-1,0 1,0-1,0-19,0 40,20-21,-20 1,20 19,-20-19,0-1,19 20,-19-19,0 0,0 19,0-39,0 20,0-20,0 19,0 1,0-20,0 19,0 1,0 0,0-20,0 19,0-19,0 20,0-1,0-19,20 20,-20-20,0 0,0-20,0 1,0-1,0-19</inkml:trace>
  <inkml:trace contextRef="#ctx0" brushRef="#br1" timeOffset="9896">40 84,'0'0,"0"-19,0-1,0 20,0 0,40 0,-40-19,0 19,19 0,-19 0,20 0,0 0,0-20,0 20,0 0,-1 0,-19 0,20 0,0 0,-20 0,20 0,20 0,-20 0,19 0,1 20,-40-20,0 19,20-19,-20 0,0 20,0-20,0 19,0 1,0-20,0 20,0-20,0 19,0 1,0-20,-20 19,0 1,0 0,0-20,1 19,-1 1,0-20,0 19,0-19,0 20,0 0,20-20,-19 0,19 0,-20 0,0 19,20-19,-20 0,20 0,-20 0,20 0,-20 20,1-20,19 0,-20 0,20 0,20 0,-1 0,1 0,0 0,20-20,-40 20,39-19,-39 19,20 0,0 0,0-20,-20 20,20 0,-20 0,20 0,-20 0,20 0,-1 0,-19 0,20 0,-20 0,0 20,20-1,0-19,-20 20,0-20,0 0,20 19,-20-19,0 20,0 0,20-20,-20 19,0 1,0 0,0-20,0 19,0-19,0 20,0-20,0 19,0 1,0-20,0 20,0-20,-20 0,20 0,-20 19,0 1,20-20,-20 0,20 0,-20 0,1 19,19-19,-20 0,20 0,-20 0,20 0,-20 20,0-20,20 0,-20 0,20 0,-20 0,1 0,19 0,-20 0,20 0,-40 0,40 0,-20 0,20 0,-20 0,20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5-10-22T01:15:52.215"/>
    </inkml:context>
    <inkml:brush xml:id="br0">
      <inkml:brushProperty name="width" value="0.05292" units="cm"/>
      <inkml:brushProperty name="height" value="0.05292" units="cm"/>
      <inkml:brushProperty name="color" value="#C00000"/>
      <inkml:brushProperty name="fitToCurve" value="1"/>
    </inkml:brush>
  </inkml:definitions>
  <inkml:trace contextRef="#ctx0" brushRef="#br0">3 0,'0'0,"0"20,0 0,0 19,0 21,0-20,0 39,0-39,0 0,0-1,0-19,0 40,20-40,-20 0,0 0,0-1,0 1,0-20,0 20,0-20,20 0,0 0,0 0,-1 0,21 0,19 0,1 0,-21 0,1 0,-1 0,0 0,-20 0,-19 0,20 0,-20-20,20 0</inkml:trace>
  <inkml:trace contextRef="#ctx0" brushRef="#br0" timeOffset="985">576 298,'-20'0,"0"0,20 0,-19 20,19-20,0 20,0-20,0 20,0-1,0-19,0 20,0-20,0 40,0-20,0 0,19 20,-19-40,40 0,-40 19,20-19,-1 0,1 0,0 0,0 0,-1 0,1 0,-20 0,20 0,-20 0,20 0,-20-19,0 19,0-20,20 0,-20 0,0-20,0 40,-20-40,-20 1,20-1,-19 20,19 0,0 20,20-20,-19 20,19 0,-20 0,20 0,-20 0,0 0,1 0,-1 0,0 0,0 0,0 20,20-20,0 20,0-20,0 0,40 20</inkml:trace>
  <inkml:trace contextRef="#ctx0" brushRef="#br0" timeOffset="2100">932 318,'0'0,"-20"0,20 0,-20 0,20 20,-20 0,20-20,-19 19,19 21,0-40,0 40,0-40,0 20,0 0,0 0,19-20,1 19,0-19,-20 0,39 0,-19 0,20 0,-20 0,-1 0,1 0,0 0,0 0,-20 0,0 0,19 0,1-19,-20 19,0 0,20-40,-20 40,0-40,0 40,0-20,0 20,0-40,0 40,-20-19,0 19,1 0,19 0,-40-20,20 20,1 0,-1 0,0 0,0 0,20 0,-20 0,20 0,0 0</inkml:trace>
  <inkml:trace contextRef="#ctx0" brushRef="#br0" timeOffset="3381">1326 377,'0'0,"0"20,-20 0,20 0,0 20,0-20,0 39,0-19,0 0,0-1,0 1,0 0,0-20,0 0,0 19,0-39,0 20,0 0,0-20,0 20,0-40,0 0,0 0,0 1,0-41,0 40,0-20,0-19,0 39,0-20,-19 20,19-19,0 19,0 0,0 20,0-20,0 0,0 0,0 20,0-20,0 20,0-20,0 20,0-19,19 19,1 0,-20 0,20 0,0 0,-1 0,1 0,-20 0,40 0,-40 0,20 19,-1-19,1 0,0 20,0 0,-20-20,19 20,-19-20,20 20,-20-20,20 0,-20 20,0 0,0 0,20-20,-20 19,0 1,0-20,0 20,0-20,0 20,0-20,0 20,0-20,-20 0,0 0,0 0,20 0,-39 0,-1 0,21 0,-1 0,0 0,20 0,-20 0,0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5-10-22T01:15:58.253"/>
    </inkml:context>
    <inkml:brush xml:id="br0">
      <inkml:brushProperty name="width" value="0.05292" units="cm"/>
      <inkml:brushProperty name="height" value="0.05292" units="cm"/>
      <inkml:brushProperty name="color" value="#C00000"/>
      <inkml:brushProperty name="fitToCurve" value="1"/>
    </inkml:brush>
  </inkml:definitions>
  <inkml:trace contextRef="#ctx0" brushRef="#br0">101 0,'0'0,"0"0,0 40,-19-20,19 0,-20 19,20-19,-20 20,20-20,-20 39,20-39,0 20,0 0,0-20,0-1,-20 21,20-20,0-20,0 20,0 0,0-20,0 0,20 0,20 0,-40 0,39 0,1 0,-20 0,0 0,-1 0,1 0,-20-20,0 20,20 0,-20 0,40 0,-40 0,19 0,-19 0,0-20</inkml:trace>
  <inkml:trace contextRef="#ctx0" brushRef="#br0" timeOffset="1038">379 219,'-20'0,"20"0,-20 20,20-1,-20 1,20-20,-20 40,20-20,0 0,0-20,0 20,0-20,0 19,0-19,0 20,0-20,20 0,0 0,0 0,0 0,-20 0,39 0,-39 0,40 0,-40-20,20 20,19 0,-39-19,20-1,-20 20,20-20,0 20,-20-20,20 20,-20-20,0 0,0 0,0 20,0-19,-20 19,0 0,0-20,20 20,-39 0,-1 0,40 0,-40 0,40 0,-19 0,19 0,0 0,-20 0,20 20,0-20,0 19,20-19</inkml:trace>
  <inkml:trace contextRef="#ctx0" brushRef="#br0" timeOffset="2218">735 179,'0'0,"0"0,0 0,0 20,-20-20,20 20,0 0,0 19,0-39,0 20,0 20,0-40,0 20,0 19,20-19,0 20,39-20,-39 0,20 0,-1-20,-19 0,0 0,0 0,0 0,0 0,19 0,-39-20,40 0,-20 0,19 0,-39 0,20 20,-20-20,0 1,0-1,0 20,0-20,0 0,-20 0,-39 0,39 0,-39 1,39 19,-20 0,20 0,-39-20,39 20,-20 0,40 0,-39 0,39 0,-20 0,0 0,0 0,20 0,-19 0,19 0,0 20,0-20,0 19,0-19,39 20,-19 0</inkml:trace>
  <inkml:trace contextRef="#ctx0" brushRef="#br0" timeOffset="4187">1250 258,'0'0,"0"20,-20 20,20 0,0-1,-19 1,-1 20,0-20,20-21,-20 41,0-20,20 19,-19-39,19 20,0 0,0-20,0 19,0-39,-20 20,20-20,0 0,0-20,0 0,0 20,0-39,20 19,-20-20,0 20,0-20,19-19,-19 19,0 20,0-19,0-1,0 0,0 20,20 0,-20 20,0-39,20 39,-20-20,0 20,0-40,20 40,0 0,-20-20,19 0,1 20,0 0,20 0,-21-20,1 20,20-19,-40 19,20 0,-1 0,1 0,-20 0,20 0,-20 0,20 0,0 0,-20 0,19 0,-19 19,0-19,20 20,-20 0,0 0,0-20,0 20,0-20,0 20,20 0,-20 19,0-39,0 20,0-20,0 20,0-20,0 20,0 0,0-20,-20 0,0 0,20 20,-19-20,-1 0,-20 0,40 20,-39-20,-1 0,40 0,-20 0,0 19,1-19,-1 0,20 0,-20 0,20 0,-20 0,20-19,-20 19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5-10-22T01:16:37.074"/>
    </inkml:context>
    <inkml:brush xml:id="br0">
      <inkml:brushProperty name="width" value="0.05292" units="cm"/>
      <inkml:brushProperty name="height" value="0.05292" units="cm"/>
      <inkml:brushProperty name="color" value="#C00000"/>
      <inkml:brushProperty name="fitToCurve" value="1"/>
    </inkml:brush>
  </inkml:definitions>
  <inkml:trace contextRef="#ctx0" brushRef="#br0">39 0,'0'0,"0"20,0 39,0-39,0 20,0 20,0-1,0 21,0-60,0 39,0-19,0 0,0-1,0 1,0-20,0-20,0 20,0-20,0 0,0 0,0-20,0 0,-19-20,19 1,0 19,0-20,0-20</inkml:trace>
  <inkml:trace contextRef="#ctx0" brushRef="#br0" timeOffset="890">20 20,'0'0,"39"0,-19 0,0 0,40 0,-20 0,20 0,-21 0,1 0,-20 0,-20 0,20 0,-20 0,0 0,0 0,0 20</inkml:trace>
  <inkml:trace contextRef="#ctx0" brushRef="#br0" timeOffset="1789">0 238,'0'0,"0"0,20 0,-1 0,1 0,40 20,0-20,-20 0,19 0,-39 0,20 0,-40 0,0 20,0 0,0-20,0 20</inkml:trace>
  <inkml:trace contextRef="#ctx0" brushRef="#br0" timeOffset="2575">79 616,'0'0,"40"0,0 0,60 0,-41 0,41 0,-40 0,-21 0,-39 0,20 0,-20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5-10-22T01:13:01.36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596-1,'-19'0,"19"0,-20 39,20-19,-20 0,20 20,-20-1,0-19,20 39,-40-39,20 20,20 0,-20-40,1 39,19-19,-20 0,0 0,0 0,0 18,0-18,-20 20,21-21,-1 21,20-20,-20-20,0 40,20-21,-40 1,40-20,0 40,-40-40,40 40,-19-40,-1 39,20-39,-20 40,20-40,0 20,-20-20,20 19,-20 1,20 0,0-20,0 0,20 0,0 0,0 0,19 0,1 0,20 0,-40 0,39 0,-19 0,20 0,-21 0,41-20,-40 20,19-20,-19 1,0 19,0 0,-1 0,21-20,-20 20,-1-20,0 20,1-20,20 20,-21 0,1 0,0 0,0-20,-1 20,-19 0,20 0,-20 0,0 0,20-19,-20 19,-1 0,21 0,0 0,-20 0,20-20,-1 20,-19 0,0 0,0 0,-20 0,0-20,20 20,-20 0,20 0,0 0,-20 0,19 0,-19 0,0-20,0 0,0 0,0 1,-19-21,-41 20,20-20,-19 1,19-1,20 40,-20-38,40 38,-40-20,21 0,-21 0,-20 20,20-20,1 0,-1 1,-20-1,20 0,1 0,-1 0,0 0,0 1,21 19,19-20,-20 20,1 0,-1 0,20-20,-20 20,0-20,0 0,-19 1,19-1,20 20,-20-20,0 0,0 20,20 0,-20 0,20-20,-20 20,20 0,-39 0,39 0,-20 0,20 0,0 0,0 40,20-20,19 19,-19-19,40 40,-20-41,19 41,20-40,40 39,-59-19,59 0,-79-2,59-18,-79 0,0 0,0-20,-20 19,0 1,-60-20,-79 0,59 0,-138 0,119 0,-99 0,118 0,-39 0,59 0,0 0,41 0,-1 0,0 0,20 20,0-20,40 20,-1-20,41 20,-40-20,19 0,-19 0,0 0,0 0,-21 0,1-20,-20 20,20 0,-20 0,0 0,20 0,0 0,0 0,0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5-10-22T01:13:05.74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416-1,'-20'0,"20"0,0 0,-20 20,20-1,0-19,0 20,0 0,-20-20,20 20,0 0,0 0,0 0,-20-1,20 21,-19-40,19 20,0 19,-20-20,0 21,20-40,0 20,-20 20,20-20,-20-1,20 1,0 0,-20 20,20-40,-20 39,20-19,-20 0,20 0,0-20,-19 40,19-40,-20 19,20 21,0-40,-20 40,0-40,20 39,-20-20,20 1,-20 0,20-20,0 40,-20-40,20 20,0 19,0-19,-20 0,20 0,-19-20,19 20,0-20,0 19,0-19,19 0,21 0,-40 0,20 0,40-19,-40 19,19-20,21 0,-20 0,-20 20,19-20,1 0,0 1,0 19,-21-20,1 0,20 20,-20 0,20-20,-2 0,-18 0,0 20,0 0,0-19,20 19,-20 0,-1-19,41-1,-40 20,20-20,-1 20,-19 0,-20 0,40 0,-40 0,20 0,0 0,0-20,0 20,-1 0,1 0,-20 0,20 0,-20 0,20 0,0 0,-20 0,20 0,-20 0,20 0,-20 0,0-20,-20 0,0 20,0-19,-20-1,1 20,19-20,-60-20,40 20,-19 1,19-1,0 0,20 20,1-20,-1 20,0 0,0-20,0 0,20 1,-20-1,0 20,0-20,-18 0,38 0,-40 0,40 0,-40 1,40 0,0 19,-20-20,20 20,0 0,0-20,0 0,-20 20,20-20,-19 20,19-19,-20-1,20 0,-20 0,0 0,20 0,-20 0,20 20,20 0,0 0,0 20,19 0,1 20,0-20,0 39,18-39,2 20,-40-21,20 20,-1-19,-19 20,-20-40,0 20,20 19,0-39,-20 40,0-40,0 20,0-20,0 0,-20 0,-20 0,-39 0,-1 0,22 0,-22 0,21 0,-1 0,20 0,0 20,21 0,-1-20,0 0,20 19,0 1,-20-20,20 0,0 0,0 20,0-20,0 20,0-20,0 20,0-20,0 20,0-20,40 19,-1-19,1 0,0 0,0 0,19 0,-39 0,0 0,0-19,-20 19,20-20,-20 20,0 0,0 0,-20 0,0 0,0 0,0 0,0 39,1-39,-1 20,0-20,0 20,20 0,-20-20,20 0,0 20,0-20,0 0,60 0,-21 0,21 0,-20 0,-20 0,-1 0,0 0,-19 0,0 0,0-20,0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5-10-22T01:14:31.958"/>
    </inkml:context>
    <inkml:brush xml:id="br0">
      <inkml:brushProperty name="width" value="0.08819" units="cm"/>
      <inkml:brushProperty name="height" value="0.35278" units="cm"/>
      <inkml:brushProperty name="color" value="#9DB4D2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874 1,'0'0,"0"0,-20 0,20 0,-20 0,20 0,-39 0,39 0,-20 0,20 0,-40 0,40 0,-20 0,20 0,-20 0,1 0,19 0,-20 0,20 20,-40 0,40-20,-20 20,20-20,-40 20,40-1,-19-19,19 0,-20 20,0-20,20 20,0-20,0 20,-20-20,20 20,0-20,-20 0,20 20,-20-20,20 20,0-1,0 1,-19-20,19 20,0 0,0-20,0 20,0-20,-20 20,20 0,0-20,0 20,0-1,0 1,0-20,0 0,0 20,0-20,0 40,0-40,-20 0,20 20,0-20,0 20,0-20,0 19,0 1,-20-20,20 0,0 20,0-20,0 0,-20 20,20-20,-20 0,20 20,-19-20,19 0,0 0,0 20,-20-20,20 20,0-20,-20 19,20-19,0 20,-20-20,20 0,-20 0,20 20,-20-20,20 0,0 0,-20 20,20 0,-19-20,19 0,0 0,0 20,-20-20,20 0,0 20,0-20,-20 0,20 19,0 1,-20-20,20 20,-20-20,20 20,0-20,-20 20,20 0,0-20,0 20,-19-20,-1 0,20 19,0 1,0-20,0 20,0-20,-20 20,20 0,0 0,0 0,0 0,0-20,0 19,0-19,0 20,0-20,0 0,0-20,20 1,0 19,-20-20,19-20,1 40,-20-40,20 20,0 0,-20 1,20 19,0-40,-1 40,-19-40,20 40,0-40,0 21,-20-1,20 0,0 20,0-40,-20 40,19-20,-19 0,20 1,0 19,-20-20,0 0,20 20,-20-20,20 20,-20-20,39 20,-19 0,0-20,0 0,0 20,19 0,-19-19,0 19,-20-20,20 20,0 0,0 0,19-20,-39 0,40 20,-20 0,0-20,0 20,-1-20,1 20,-20 0,40-20,-40 20,20-19,0-1,0 20,-20 0,19-20,-19 20,20 0,0-20,-20 0,20 20,0 0,0 0,-20 0,19-20,1 20,-20 0,20 0,-20 0,20-20,-20 0,0 20,0 0,0 0,-20 0,0 0,-39 0,19 0,0 0,21 0,-21 20,20 0,-20-20,20 20,1-20,-21 40,0-40,20 20,-39 0,19-1,20-19,-39 20,39 0,0-20,0 20,0 0,1-20,19 0,0 0,-20 0,20 0,-20 20,0-20,20 0,-20 0,20 0,-20 0,1 0,19 20,-20-20,20 0,0-20,0 20,0-40,0 40,20-40,-1 20,1-19,0 39,0-40,0 20,-20 0,20 0,-20 0,19 1,1-1,-20 20,0-20,0 20,20 0,-20 0,0 0,0 0,0 20,0 0,0-1,0-19,0 0,0 20,0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5-10-22T01:14:42.383"/>
    </inkml:context>
    <inkml:brush xml:id="br0">
      <inkml:brushProperty name="width" value="0.08819" units="cm"/>
      <inkml:brushProperty name="height" value="0.35278" units="cm"/>
      <inkml:brushProperty name="color" value="#9DB4D2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1154,'0'0,"0"-20,0 0,0 20,0-20,20 1,-20-1,20 0,-20 20,19-20,-19 0,20-20,-20 40,0-20,0 0,20 0,-20 1,0-1,20 20,-20-20,0 0,0 0,20 0,-20 20,20-20,-20 0,0 0,0 20,0-39,19 39,-19-20,0 20,0-20,0 0,20 0,0 20,-20-20,0 0,0 0,20 20,-20-39,0 39,0-20,0 0,0 0,20 20,-20-20,0 20,0-20,0 0,0 20,19-20,-19 0,20 0,-20 20,0-19,0 19,20-20,-20 20,0-20,0 0,20 20,-20-20,0 20,20 0,-20-20,0 20,0-20,20 20,-20 0,0-20,19 20,1 0,-20-20,20 20,-20-19,40 19,-40-20,19 20,1-20,-20 0,20 20,-20-20,40 20,-40-20,19 20,-19-20,20 20,-20 0,20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5-10-22T01:14:44.078"/>
    </inkml:context>
    <inkml:brush xml:id="br0">
      <inkml:brushProperty name="width" value="0.08819" units="cm"/>
      <inkml:brushProperty name="height" value="0.35278" units="cm"/>
      <inkml:brushProperty name="color" value="#9DB4D2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0 395,'0'0,"0"0,20 0,0 0,-1 0,1 0,0-19,0 19,0-20,20 20,-21-20,1 20,20-39,-40 39,40 0,-40 0,40-20,-40 20,0-20,19 20,-19-20,20 20,0-20,-20 20,0 0,20 0,-20-19,20-1,0 20,-20 0,20 0,-20-20,0 20,19 0,-19-20,20 0,0 20,-20 0,20-20,-20 20,20 0,-20-19,20 19,-20 0,20 0,0 0,-1-20,-19 20,20-20,0 20,0 0,0 0,-20-20,40 20,-40 0,19 0,1 0,0 0,-20 0,20-19,-20 19,0 0,0 0,-20 0,0 0,0 0,-39 0,59 0,-40 0,20 0,0 0,1 0,-1 0,0 19,0-19,-20 20,20 0,-19 0,-21-20,20 19,20 21,-39-40,39 20,0-20,0 20,20-20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5-10-22T01:15:31.561"/>
    </inkml:context>
    <inkml:brush xml:id="br0">
      <inkml:brushProperty name="width" value="0.08819" units="cm"/>
      <inkml:brushProperty name="height" value="0.35278" units="cm"/>
      <inkml:brushProperty name="color" value="#F9C499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1013,'0'0,"0"0,0-20,20 20,-20-20,20 20,0-20,-1 20,-19 0,20-19,0 19,-20-20,20 0,0 0,0 20,-1-20,1 20,-20-20,20 0,-20 1,20 19,0-20,-1 0,1 20,-20-20,20 0,-20 20,0-20,40 0,-40 1,0 19,0-20,0 0,20 0,-20 20,0 0,0-20,19 20,-19-20,0 0,20 20,-20-20,0 20,0 0,20-19,-20-1,0 20,20 0,-20-20,0 20,0 0,20 0,-20-40,20 40,-20 0,0-20,0 20,19 0,-19-20,0 20,20 0,-20-19,0-1,20 20,-20 0,0 0,0-20,20 20,-20-20,20 0,-20 20,20-20,-1 20,-19-20,40 1,-40 19,20-20,0 20,-1-20,1 0,0 0,0 0,0 20,0-20,-20 20,39-20,-39 20,20-19,-20 19,20 0,0 0,-20-20,20 20,-20 0,19 0,-19-20,0 20,20-20,0 20,-20 0,0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5-10-22T01:15:33.429"/>
    </inkml:context>
    <inkml:brush xml:id="br0">
      <inkml:brushProperty name="width" value="0.08819" units="cm"/>
      <inkml:brushProperty name="height" value="0.35278" units="cm"/>
      <inkml:brushProperty name="color" value="#F9C499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0 378,'0'0,"0"0,20 0,-20 0,40-20,-21 0,21 20,-20-20,20 0,0 20,-21 0,1-20,0 1,0 19,0 0,0-20,0 20,-1-20,1 20,0 0,0-20,-20 20,20 0,-20 0,20-20,0 20,-20-20,0 20,20 0,-20 0,0-19,19 19,-19 0,20 0,-20 0,20 0,-20-20,20 20,-20-20,20 20,0-20,-20 20,0 0,20 0,-20-20,0 20,19 0,-19 0,20 0,0-20,-20 20,20 0,-20-19,20 19,0 0,-20 0,20 0,-20 0,0-20,20 20,-20 0,19 0,-19 0,20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5-10-22T01:13:15.739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179 0,'0'0,"0"0,0 20,0 0,0-20,0 39,0-39,-20 40,20-20,0 0,-19-1,19 1,0 0,0-20,0 20,0-20,-20 19,20 1,-20-20,20 0,0 20,0 0,-20 0,20-20,0 19,0 1,-20 0,20-20,-19 20,19-1,0 1,0-20,0 20,-20-20,20 20,0-20,0 20,0-1,-20-19,20 20,0-20,0 20,0-20,0 0,0-20,0 0,0 1</inkml:trace>
  <inkml:trace contextRef="#ctx0" brushRef="#br0" timeOffset="1262">199 20,'20'0,"-20"20,19 0,1-1,0 41,19-40,-19 19,0-19,0 19,0-19,-20 0,19-20,1 40,-20-40,20 39,0-39,-20 0,0 20,0 0,19-1,-19-19,0 20,0 0,20 0,-20-20,0 20,0-1,0 1,0-20,0 20,0-20,0 20,0-20,0 0</inkml:trace>
  <inkml:trace contextRef="#ctx0" brushRef="#br0" timeOffset="2684">100 337,'0'0,"20"0,-20 0,39 0,1 0,-20 0,-1 0,1 0,-20 0,20 0,0 0,-20 0,19 0,-19 0,20 0,-20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5-10-22T01:15:36.090"/>
    </inkml:context>
    <inkml:brush xml:id="br0">
      <inkml:brushProperty name="width" value="0.08819" units="cm"/>
      <inkml:brushProperty name="height" value="0.35278" units="cm"/>
      <inkml:brushProperty name="color" value="#F9C499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0 593,'0'0,"20"0,-20 0,0 0,20 0,0-20,-20 0,19 20,-19 0,0-20,20 20,0 0,-20-19,20-1,-20 20,20-20,-20 20,20-20,-1 20,-19 0,0-19,20-1,-20 20,20-20,0 20,-20-20,0 1,20 19,-20-20,0 20,20 0,0-40,-20 40,19-20,-19 20,0-20,20 20,-20-20,0 0,20 20,0 0,-20-19,19 19,-19 0,0-20,20 20,-20-20,19 20,1 0,-20-19,20 19,0 0,-20 0,20 0,0-20,-1 20,-19-20,20 20,-20 0,20 0,0-20,0 20,0 0,0 0,-20-20,19 20,-19 0,0-19,40 19,-40 0,0 0,20 0,-20 0,0-20,20 20,0 0,-20 0,0-20,19 20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5-10-22T01:15:37.676"/>
    </inkml:context>
    <inkml:brush xml:id="br0">
      <inkml:brushProperty name="width" value="0.08819" units="cm"/>
      <inkml:brushProperty name="height" value="0.35278" units="cm"/>
      <inkml:brushProperty name="color" value="#F9C499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0 276,'0'0,"20"0,-20 0,40-20,-40 20,39 0,1-20,-40 1,40 19,0-20,-20 20,-1-20,21 20,-40-20,40 1,-20 19,0 0,-20 0,20-19,-1 19,1 0,-20 0,20-20,0 20,0 0,-20-19,20 19,0 0,-1 0,1-20,-20 20,20 0,0-20,-20 20,20-19,-20 19,20 0,0 0,-20 0,0 0,20 0,-20-20,19 20,-19 0,20 0,0 0,-20 0,0 0,20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5-10-22T01:16:21.873"/>
    </inkml:context>
    <inkml:brush xml:id="br0">
      <inkml:brushProperty name="width" value="0.08819" units="cm"/>
      <inkml:brushProperty name="height" value="0.35278" units="cm"/>
      <inkml:brushProperty name="color" value="#C4D6A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832 23,'0'0,"-20"0,20 0,-20 0,20 0,0-20,-20 20,1 0,19 0,-20 0,20 0,-40 0,40 0,-20 0,20 0,-20 0,1 0,-1 0,20 0,-20 0,0 0,-20 0,40 0,-19 0,19 0,-20 0,0 0,0 0,20 0,-20 0,20 0,-20 0,0 20,20-20,-19 0,-1 20,0-20,20 0,-20 0,20 19,-20-19,0 0,1 0,-1 20,0-1,20-19,-20 0,0 0,0 20,1-20,19 0,-40 20,20-20,0 0,20 19,-40-19,40 0,-19 0,19 20,0-20,0 0,0 0,19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5-10-22T01:16:23.302"/>
    </inkml:context>
    <inkml:brush xml:id="br0">
      <inkml:brushProperty name="width" value="0.08819" units="cm"/>
      <inkml:brushProperty name="height" value="0.35278" units="cm"/>
      <inkml:brushProperty name="color" value="#C4D6A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753 0,'-20'0,"20"0,0 20,0-20,-20 19,20 1,0 0,0-20,-20 39,0-39,20 20,0-20,0 20,0-20,-19 19,19-19,0 20,-20-20,0 20,20-20,-20 19,20 1,-20-20,20 0,-19 0,19 20,-20-20,20 0,0 0,-20 19,20-19,-20 0,0 20,20-20,-20 0,-19 20,39-20,-40 0,20 20,1-20,-1 19,0-19,0 0,0 0,0 0,20 20,-19-20,-21 0,40 0,-20 0,0 0,20 0,-19 0,19 0,0 0,-40 0,40 0,-20 0,20 0,-20 0,20 0,-20 0,1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5-10-22T01:16:26.455"/>
    </inkml:context>
    <inkml:brush xml:id="br0">
      <inkml:brushProperty name="width" value="0.08819" units="cm"/>
      <inkml:brushProperty name="height" value="0.35278" units="cm"/>
      <inkml:brushProperty name="color" value="#C4D6A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974 60,'0'0,"-20"0,20 0,-20 0,-21 0,21 0,-21 0,-40-19,40 0,-20 19,21-18,-21 18,20 0,1 0,19 0,-19 0,-1 0,0 0,21 0,-20 0,-1 0,21 18,-1-18,1 0,0 19,-1 0,1-19,20 19,-40-19,40 0,-21 37,21-37,-40 0,40 19,-21 0,21-19,0 0,0 0,0 0,61 0,-20 0,60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5-10-22T01:16:27.517"/>
    </inkml:context>
    <inkml:brush xml:id="br0">
      <inkml:brushProperty name="width" value="0.08819" units="cm"/>
      <inkml:brushProperty name="height" value="0.35278" units="cm"/>
      <inkml:brushProperty name="color" value="#C4D6A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952 0,'0'0,"-19"0,19 0,-20 0,20 0,-20 0,0 20,0-20,20 20,-40 0,40-20,-39 0,19 20,20-20,-20 20,0-20,0 20,1-20,19 0,-20 0,0 20,20-20,-20 20,0-20,0 0,20 20,-19-20,19 0,-20 20,0 0,0-20,0 20,20-20,-20 20,0-20,20 0,0 20,-19-20,19 20,-20-20,20 19,-20-19,0 20,0-20,0 20,20-20,-19 20,19-20,0 0,0 0,0 0,19 0,21 0,0-40,-20 20,39 1,-19-21,0 20,-1 0,1-20,-40 40,40-20,-21-20,1 40,0 0,0-20,-20 0,0 20,0 0,20 0,-20 0,0-20,20 20,-20 0,-20 0,0 0,-20 0,1 0,-1 0,0 0,1 0,-1 20,20 0,-20-20,40 0,-39 40,19-40,20 0,-20 0,0 20,0-20,0 0,1 20,19-20,-20 20,20-20,-20 0,20 0,20 0,0 0,39 0,1 0,39-20,-59-20,39 20,-20 0,-19 0,0 0,-1 20,-19-40,0 40,-20 0,20 0,-20 0,0 0,-60 0,21 0,-60 0,39 0,-19 0,-21 0,1 0,20 20,-1 0,41 0,-21 0,21 0,19 0,0-20,20 0,0 0,40 0,39 0,-39 0,59 0,-20 0,-19 0,39 0,-20 0,-39 0,0 0,-20 0,-1 0,1 0,-20 0,-39 20,-1 0,0 20,-39-20,39 20,0-40,21 20,-21 19,20-39,20 0,0 20,-20-20,20 0,0 0,40-20,0 20,19-39,1 19,-1 20,-19-40,0 20,-21 20,-19-20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5-10-22T01:16:31.445"/>
    </inkml:context>
    <inkml:brush xml:id="br0">
      <inkml:brushProperty name="width" value="0.08819" units="cm"/>
      <inkml:brushProperty name="height" value="0.35278" units="cm"/>
      <inkml:brushProperty name="color" value="#C4D6A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872 122,'-20'-20,"0"20,20 0,-20 0,20-19,-19 19,-1 0,0 0,-20 0,1 0,-1 0,0-20,-19 20,39-19,0 19,-19 0,39 0,-40 0,20 0,-19 0,19 0,-20 0,0 0,1 19,39-19,-40 20,20-1,-19 1,19-1,0 20,0-39,20 39,-39 0,39-19,-20 19,20-20,0 1,0-1,0 21,0-40,20 39,-20-39,39 39,1-39,19 39,-19-39,39 0,-19 0,-1 0,1 0,-21 0,21-20,-40 20,19-19,-19-1,20-19,-1 20,-19-1,20-19,-20 19,-1 1,1-20,-20 19,20 1,-20 19,0-39,0 39,0-20,0 1,0-1,0 1,-20-1,0 1,1-1,-21 1,20-1,0 20,1 0,-1 0,0-19,-40 19,41 0,-41 0,1 0,-21 0,41 19,-21-19,1 59,19-40,1 20,39-19,-40-1,20 1,20 19,0-39,0 19,0-19,0 0,20 0,20 0,-21 0,1 0,0 0,20 0,-21 0,1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5-10-22T01:14:08.259"/>
    </inkml:context>
    <inkml:brush xml:id="br0">
      <inkml:brushProperty name="width" value="0.05292" units="cm"/>
      <inkml:brushProperty name="height" value="0.05292" units="cm"/>
      <inkml:brushProperty name="color" value="#8066A0"/>
      <inkml:brushProperty name="fitToCurve" value="1"/>
    </inkml:brush>
    <inkml:brush xml:id="br1">
      <inkml:brushProperty name="width" value="0.05292" units="cm"/>
      <inkml:brushProperty name="height" value="0.05292" units="cm"/>
      <inkml:brushProperty name="color" value="#C00000"/>
      <inkml:brushProperty name="fitToCurve" value="1"/>
    </inkml:brush>
  </inkml:definitions>
  <inkml:trace contextRef="#ctx0" brushRef="#br0">1015 239,'0'0,"0"0,-19-20,-1 20,0-40,0 40,1-40,-21 20,20-19,-19 39,-1-40,21 40,19-20,-20 20,20 0,-20-20,20 20,-19 0,-1 0,20 0,-20 0,-19 0,39 0,-40 0,20 0,1 0,-21 0,20 0,20 20,-19-20,-1 0,0 0,20 0,-19 20,-1-20,0 0,0 20,1-20,19 20,-40-20,40 0,-20 0,20 20,-19-20,19 19,-40 1,40 0,-20 0,1-20,-1 20,0 0,20-20,-19 20,19-20,-20 19,20 1,0 0,-20-20,20 20,-20 0,20-20,0 20,-19-20,19 39,-20-39,20 20,0-20,0 20,0 0,0 0,0 0,0 0,0 19,0-39,0 20,0 20,0-20,0 0,0 0,0-20,0 39,0-39,0 20,0 0,0 0,20 0,-20-20,0 39,19-39,-19 20,20-20,0 40,0-20,19 20,-39-40,20 19,19 1,-39-20,40 20,-40-20,19 20,-19-20,40 20,-40-20,39 20,1 0,-20-20,-1 0,40 19,-39-19,0 0,19 0,1 0,-20 0,-1 0,41 0,-41 0,1 0,0 0,-1 0,21-19,-1-1,-39 20,40-20,-40 20,39-20,-39 0,40 0,-40 20,39-20,-39 1,20 19,-20-20,39 0,-39 0,0 0,20 0,0 0,-20 1,20-1,-20 0,0 0,0 0,0 20,0-40,0 40,0-19,0-1,0 0,0 20,0-20,0 20,0-20,0 0,0 20,0-20,-20 0,20 1,0 19,0 0,-20-20,20 0,0 0,-39 0,39 0,0 20,-20-20,20 20,0-19,-20 19,1-20,19 0,0 20,-20-20,20 20,-20-20,20 0,-20 20,20-20,-19 20,19-19</inkml:trace>
  <inkml:trace contextRef="#ctx0" brushRef="#br1" timeOffset="66838">1607 298,'0'0,"0"0,0 20,0-20,0 20,0-20,0-20,0 0,0 0,0 20,-19-39,-1 39,0-20,0 0,1 20,19 0,-20-20,20 20,-20 0,0 0,20 0,-19 0,19 0,-40 0,40 0,-39 20,19 0,0 0,1 19,-1-19,20 0,-40 20,40-20,0-1,0 1,-19 0,19-20,0 20,0-20,0 40,0-20,0-20,0 19,0 1,0 0,0-20,0 20,0 0,0-20,0 20,0 0,0 0,0-20,19 19,-19 1,20 0,0-20,-20 0,20 0,-20 0,19 20,21-20,-1 20,20-20,-19 0,39 0,-59 0,19 0,-19 0,19-20,-19 0,0 20,-20-20,39 20,-39-20,0 1,20 19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5-10-22T01:13:21.228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335 0,'0'0,"0"0,0 0,0 40,-19-40,-1 40,0-20,-19 0,19 20,-19 0,39-20,-20 20,20-40,-40 40,40-40,-19 40,19-40,-20 20,0 0,20 0,0 0,-19-20,-1 0,20 20,0 0,-20-20,20 0,0 0,0-20,0 0,40-20,-40 20,39-20,-19 20,19-20,-19 0,0 0,19 0,-19 40,0-40,-1 20,-19 0,20 0,0 0,-20 20,19-20,-19 20,0 0,20 0,0 40,0-40,-1 40,1 0,-20-20,0 0,20 40,-1-40,1 0,-20 20,20-20,-20 0,0 0,20 0,-20-20,0 20,0-20,0 20,0 0,0 0,19-20,-19 41,0-41,0 20,20-20,0 40,-20-40,0 40,0-40,19 20,-19-20,0 20,20-20,-20 20,0-20,0-20,0 20,0-20,0 20,0-20</inkml:trace>
  <inkml:trace contextRef="#ctx0" brushRef="#br0" timeOffset="2325">197 300,'0'0,"20"0,0 0,19 0,-39 0,40 0,-21 0,21-20,-40 20,20 0,-1-20,-19 20,20 0,0 0,-1 0,-19 0,20 0,-20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5-10-22T01:16:42.391"/>
    </inkml:context>
    <inkml:brush xml:id="br0">
      <inkml:brushProperty name="width" value="0.05292" units="cm"/>
      <inkml:brushProperty name="height" value="0.05292" units="cm"/>
      <inkml:brushProperty name="color" value="#C00000"/>
      <inkml:brushProperty name="fitToCurve" value="1"/>
    </inkml:brush>
  </inkml:definitions>
  <inkml:trace contextRef="#ctx0" brushRef="#br0">81 20,'0'0,"0"0,0 39,0-19,0-1,-20 21,20-1,0 1,-19-1,19-19,-20 0,20 19,0-19,0-20,0 39,0-39,0 40,0-40,0 19,-19-19,19 0,0-19,0 19,0-20,0-39,0 59</inkml:trace>
  <inkml:trace contextRef="#ctx0" brushRef="#br0" timeOffset="789">81 39,'20'0,"-20"0,19 0,1 0,19 0,0 0,20-19,-39 19,-1 0,20-20,-39 20,20 0,-20 0,0 0,20 0,-1 0,-19 0,0 0,0 0</inkml:trace>
  <inkml:trace contextRef="#ctx0" brushRef="#br0" timeOffset="1699">81 256,'0'0,"0"0,20 0,-1 0,-19 0,20 0,-1 0,1 0,19 0,-19 0,-1 0,-19 0,20 0,-20 0,20 0,-1 0,1 0,-20 0,19 0,1 0,-20 0,0 0,0 0</inkml:trace>
  <inkml:trace contextRef="#ctx0" brushRef="#br0" timeOffset="2582">42 453,'0'0,"0"0,39 0,20 0,0 0,19 0,-19 0,0 0,-20 0,0 0,-19 0,-20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5-10-22T01:15:47.858"/>
    </inkml:context>
    <inkml:brush xml:id="br0">
      <inkml:brushProperty name="width" value="0.05292" units="cm"/>
      <inkml:brushProperty name="height" value="0.05292" units="cm"/>
      <inkml:brushProperty name="color" value="#C00000"/>
      <inkml:brushProperty name="fitToCurve" value="1"/>
    </inkml:brush>
  </inkml:definitions>
  <inkml:trace contextRef="#ctx0" brushRef="#br0">97 3,'0'0,"0"0,0 19,0 21,0-20,-19 39,19-19,0 19,-20 0,1-19,19 19,0-19,0-1,0 1,-20-20,20-1,0 1,0 0,0-20,0-20,0 0,0 1,0-1</inkml:trace>
  <inkml:trace contextRef="#ctx0" brushRef="#br0" timeOffset="943">78 82,'0'-20,"0"20,0 0,0-20,19 20,-19-20,20 20,-20 0,20-19,-20 19,19 0,-19 0,20 0,-1 0,-19 0,20 0,-1 0,1 0,-20 0,19 0,-19 0,20 0,0 0,-20 0,19 0,-19 0,20 0,-20 19,0-19,19 20,-19-20,20 0,-20 20,0-20,19 20,-19 0,0-20,0 19,20 1,-20 0,19-20,-19 20,0-20,0 19,0 1,0-20,0 20,0-20,0 20,0-20,0 19,0 1,0 0,20-20,-20 20,0 0,0-20,0 19,0-19,0 20,0 0,-20-20,20 20,-19-20,19 0,-20 0,20 19,-19-19,-1 0,20 20,-19-20,-1 20,1-20,19 0,-20 0,0 20,1-20,-1 0,20 0,-19 0,-1 20,1-1,19-19,-20 0,1 0,-1 0,20 0,-20 0,1 0,19 0,-20 0,20 0,-19 20,19-20,-20 0,1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5-10-22T01:14:12.392"/>
    </inkml:context>
    <inkml:brush xml:id="br0">
      <inkml:brushProperty name="width" value="0.05292" units="cm"/>
      <inkml:brushProperty name="height" value="0.05292" units="cm"/>
      <inkml:brushProperty name="color" value="#8066A0"/>
      <inkml:brushProperty name="fitToCurve" value="1"/>
    </inkml:brush>
    <inkml:brush xml:id="br1">
      <inkml:brushProperty name="width" value="0.05292" units="cm"/>
      <inkml:brushProperty name="height" value="0.05292" units="cm"/>
      <inkml:brushProperty name="color" value="#C00000"/>
      <inkml:brushProperty name="fitToCurve" value="1"/>
    </inkml:brush>
  </inkml:definitions>
  <inkml:trace contextRef="#ctx0" brushRef="#br0">779 122,'0'-19,"0"19,0 0,0-20,-19 20,-1 0,0-20,-39 1,59 19,-20 0,20 0,-19 0,19-20,-20 20,0 0,20 0,-39 0,39 0,-20 0,0 0,0 0,20-20,-19 20,19 0,-20 0,20 0,-20 0,0 0,20 0,-19 0,19 0,-20 0,0 0,20 0,-20 0,20 0,-19 0,19 0,-20 0,0 0,1 20,19-20,-40 0,40 20,-20-20,20 19,-39-19,39 0,0 20,-20-20,0 0,1 20,19-1,0-19,-20 20,20 0,-20-20,20 19,0 1,-20 0,20-20,0 19,0-19,0 20,0 0,-19-1,19-19,0 20,0 0,0-1,0 1,0 0,0-1,0 1,0 0,0-20,0 19,0 21,0-21,0 1,0 19,0-39,0 20,0 19,19-39,-19 20,20 0,0-20,0 39,-1-39,21 39,-20-39,19 20,-19 0,0-20,19 0,-19 19,19 1,-19-20,19 0,-19 0,39 20,1-20,-1 0,-20 0,1 0,-21 0,21 0,-40 0,20 0,-1-20,1 0,-20 20,41-19,-22-1,1-19,-20 39,20-20,0-19,-20 19,19 0,1 1,-20-21,20 40,-1-39,-19 19,0 1,0-1,0 0,0 1,0-1,0 0,0 1,0-1,0 0,0 1,0-1,0 0,0 20,0-19,0 19,0-40,0 40,0-19,-19 19,-1-20,20 0,-20 20,1-39,-1 39,20 0,-20-20,0 20,20 0,-19 0,-2-19,1-1,0 20,-19 0,19 0,-19 0,-1 0,40 0,-19 0,-1 0,20 0,-20 0,20 0,-20 0,20 0,0 0,0 20</inkml:trace>
  <inkml:trace contextRef="#ctx0" brushRef="#br1" timeOffset="65190">1491 201,'0'0,"0"-20,0 20,-20-19,-19 19,19 0,-20-40,1 40,19 0,1 0,19 0,-20 0,20 0,-20 0,0 0,1 0,19 0,-40 0,40 0,-20 20,1 0,19-20,-20 19,20-19,0 20,0 0,-20-20,20 19,0-19,0 20,0-20,0 20,0-1,0-19,0 20,0 19,0-39,0 20,0 0,0-20,20 19,-20-19,0 20,0-20,39 0,-39 20,0-1,0-19,0 0,20 0,-20 0,20 20,0-20,-1 0,1 0,0 20,0-20,-1 0,21 0,-40 0,39 19,-19-19,0 0,-1 0,-19 0,20 0,-20 0,20 0,-20 0,20-19,-1 19,1 0,-20-20,40 0,-40 20,19-19,-19 19,20-20,0 20,-20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5-10-22T01:15:07.339"/>
    </inkml:context>
    <inkml:brush xml:id="br0">
      <inkml:brushProperty name="width" value="0.05292" units="cm"/>
      <inkml:brushProperty name="height" value="0.05292" units="cm"/>
      <inkml:brushProperty name="color" value="#C00000"/>
      <inkml:brushProperty name="fitToCurve" value="1"/>
    </inkml:brush>
  </inkml:definitions>
  <inkml:trace contextRef="#ctx0" brushRef="#br0">20 42,'0'0,"0"0,0 40,0-40,0 20,0-1,0 1,0 0,0-1,0 1,0 0,0-1,20 21,-20-20,0 19,0-19,0 19,0-19,0 0,0-20,0 19,0 1,0 0,0-20,0 19,0-19,0 0,0 0,0 0,0-39,0 19</inkml:trace>
  <inkml:trace contextRef="#ctx0" brushRef="#br0" timeOffset="840">40 121,'0'-19,"0"19,0-20,0 20,0 0,20-20,-20 0,20 20,-20 0,19 0,-19-19,0 19,20 0,0 0,-20-20,20 20,20 0,-20 0,0 0,0 0,-20 0,19 0,1 0,-20 0,20 0,-20 0,40 0,-40 0,20 20,-20-20,20 19,0-19,-20 20,0-20,0 20,0-20,0 20,0-1,0-19,0 20,-20-20,0 0,0 20,-20-1,40-19,-20 0,-19 0,19 20,-20 0,40-20,-20 0,-20 19,20 1,0-20,1 0,19 20,-20-20,20 0,-20 20,20-20,-20 0,20 0,-20 0,20 19,20-19,-20 0,40 0,-20 0,-1 0,1 0,20 0,-40 0,40 0,-40 0,20 0,0 0,0 0,-1 0,-19 0,20 0,-20 20,20-20,-20 0,0 20,20-20,-20 19,0-19,0 20,0 0,0 0,0-20,0 19,0-19,0 20,0 0,0-20,0 19,0-19,0 0,-20 40,20-40,-20 0,20 0,-20 20,20-20,-39 0,19 0,0 0,20 19,-20-19,0 0,0 0,0 0,0 0,1 0,19 0,-20 0,20 0,-20 0,0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5-10-22T01:15:44.084"/>
    </inkml:context>
    <inkml:brush xml:id="br0">
      <inkml:brushProperty name="width" value="0.05292" units="cm"/>
      <inkml:brushProperty name="height" value="0.05292" units="cm"/>
      <inkml:brushProperty name="color" value="#C00000"/>
      <inkml:brushProperty name="fitToCurve" value="1"/>
    </inkml:brush>
  </inkml:definitions>
  <inkml:trace contextRef="#ctx0" brushRef="#br0">0 0,'0'0,"0"0,0 19,0 1,0 20,0-20,20 19,-20 1,20 39,-20-39,0-1,0-19,0 40,0-21,0 1,0-20,0 19,0-39,0 20,0-20,20 0,-20-39</inkml:trace>
  <inkml:trace contextRef="#ctx0" brushRef="#br0" timeOffset="946">40 59,'0'-20,"0"0,0 20,0 0,39 0,-39 0,20 0,20 0,-1 0,-39 0,40 0,-20 0,-1 0,-19 0,20 20,0-20,0 20,19 0,-39-20,40 0,-40 20,19 0,1-20,-20 19,0 1,20 0,-20 0,0-20,0 39,0-39,20 20,-20-20,0 20,0 0,0-20,0 20,0-20,0 19,0-19,0 20,0 0,0-20,0 20,0-20,0 20,0 0,0-20,-20 19,20-19,0 20,-20-20,0 0,20 20,-19 0,19-20,-20 0,20 20,-40-20,40 0,-39 19,39 1,-20-20,0 0,1 20,-1-20,0 20,0-20,20 0,-39 0,19 0,0 20,20-20,-20 0,1 0,-1 0,20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4CAF352-6A27-47A7-9C13-E1AF66319BEE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6870B31-237F-4147-AB95-16873C9FBA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AF352-6A27-47A7-9C13-E1AF66319BEE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70B31-237F-4147-AB95-16873C9FBA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AF352-6A27-47A7-9C13-E1AF66319BEE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70B31-237F-4147-AB95-16873C9FBA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4CAF352-6A27-47A7-9C13-E1AF66319BEE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70B31-237F-4147-AB95-16873C9FBA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4CAF352-6A27-47A7-9C13-E1AF66319BEE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6870B31-237F-4147-AB95-16873C9FBADA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4CAF352-6A27-47A7-9C13-E1AF66319BEE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6870B31-237F-4147-AB95-16873C9FBA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4CAF352-6A27-47A7-9C13-E1AF66319BEE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6870B31-237F-4147-AB95-16873C9FBAD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AF352-6A27-47A7-9C13-E1AF66319BEE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70B31-237F-4147-AB95-16873C9FBA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4CAF352-6A27-47A7-9C13-E1AF66319BEE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6870B31-237F-4147-AB95-16873C9FBA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4CAF352-6A27-47A7-9C13-E1AF66319BEE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6870B31-237F-4147-AB95-16873C9FBAD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4CAF352-6A27-47A7-9C13-E1AF66319BEE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6870B31-237F-4147-AB95-16873C9FBAD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4CAF352-6A27-47A7-9C13-E1AF66319BEE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6870B31-237F-4147-AB95-16873C9FBADA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.emf"/><Relationship Id="rId18" Type="http://schemas.openxmlformats.org/officeDocument/2006/relationships/customXml" Target="../ink/ink8.xml"/><Relationship Id="rId26" Type="http://schemas.openxmlformats.org/officeDocument/2006/relationships/customXml" Target="../ink/ink12.xml"/><Relationship Id="rId39" Type="http://schemas.openxmlformats.org/officeDocument/2006/relationships/image" Target="../media/image20.emf"/><Relationship Id="rId21" Type="http://schemas.openxmlformats.org/officeDocument/2006/relationships/image" Target="../media/image11.emf"/><Relationship Id="rId34" Type="http://schemas.openxmlformats.org/officeDocument/2006/relationships/customXml" Target="../ink/ink16.xml"/><Relationship Id="rId42" Type="http://schemas.openxmlformats.org/officeDocument/2006/relationships/customXml" Target="../ink/ink20.xml"/><Relationship Id="rId47" Type="http://schemas.openxmlformats.org/officeDocument/2006/relationships/image" Target="../media/image24.emf"/><Relationship Id="rId50" Type="http://schemas.openxmlformats.org/officeDocument/2006/relationships/customXml" Target="../ink/ink24.xml"/><Relationship Id="rId55" Type="http://schemas.openxmlformats.org/officeDocument/2006/relationships/image" Target="../media/image28.emf"/><Relationship Id="rId7" Type="http://schemas.openxmlformats.org/officeDocument/2006/relationships/image" Target="../media/image4.emf"/><Relationship Id="rId12" Type="http://schemas.openxmlformats.org/officeDocument/2006/relationships/customXml" Target="../ink/ink5.xml"/><Relationship Id="rId17" Type="http://schemas.openxmlformats.org/officeDocument/2006/relationships/image" Target="../media/image9.emf"/><Relationship Id="rId25" Type="http://schemas.openxmlformats.org/officeDocument/2006/relationships/image" Target="../media/image13.emf"/><Relationship Id="rId33" Type="http://schemas.openxmlformats.org/officeDocument/2006/relationships/image" Target="../media/image17.emf"/><Relationship Id="rId38" Type="http://schemas.openxmlformats.org/officeDocument/2006/relationships/customXml" Target="../ink/ink18.xml"/><Relationship Id="rId46" Type="http://schemas.openxmlformats.org/officeDocument/2006/relationships/customXml" Target="../ink/ink22.xml"/><Relationship Id="rId2" Type="http://schemas.openxmlformats.org/officeDocument/2006/relationships/image" Target="../media/image2.png"/><Relationship Id="rId16" Type="http://schemas.openxmlformats.org/officeDocument/2006/relationships/customXml" Target="../ink/ink7.xml"/><Relationship Id="rId20" Type="http://schemas.openxmlformats.org/officeDocument/2006/relationships/customXml" Target="../ink/ink9.xml"/><Relationship Id="rId29" Type="http://schemas.openxmlformats.org/officeDocument/2006/relationships/image" Target="../media/image15.emf"/><Relationship Id="rId41" Type="http://schemas.openxmlformats.org/officeDocument/2006/relationships/image" Target="../media/image21.emf"/><Relationship Id="rId54" Type="http://schemas.openxmlformats.org/officeDocument/2006/relationships/customXml" Target="../ink/ink26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11" Type="http://schemas.openxmlformats.org/officeDocument/2006/relationships/image" Target="../media/image6.emf"/><Relationship Id="rId24" Type="http://schemas.openxmlformats.org/officeDocument/2006/relationships/customXml" Target="../ink/ink11.xml"/><Relationship Id="rId32" Type="http://schemas.openxmlformats.org/officeDocument/2006/relationships/customXml" Target="../ink/ink15.xml"/><Relationship Id="rId37" Type="http://schemas.openxmlformats.org/officeDocument/2006/relationships/image" Target="../media/image19.emf"/><Relationship Id="rId40" Type="http://schemas.openxmlformats.org/officeDocument/2006/relationships/customXml" Target="../ink/ink19.xml"/><Relationship Id="rId45" Type="http://schemas.openxmlformats.org/officeDocument/2006/relationships/image" Target="../media/image23.emf"/><Relationship Id="rId53" Type="http://schemas.openxmlformats.org/officeDocument/2006/relationships/image" Target="../media/image27.emf"/><Relationship Id="rId5" Type="http://schemas.openxmlformats.org/officeDocument/2006/relationships/image" Target="../media/image3.emf"/><Relationship Id="rId15" Type="http://schemas.openxmlformats.org/officeDocument/2006/relationships/image" Target="../media/image8.emf"/><Relationship Id="rId23" Type="http://schemas.openxmlformats.org/officeDocument/2006/relationships/image" Target="../media/image12.emf"/><Relationship Id="rId28" Type="http://schemas.openxmlformats.org/officeDocument/2006/relationships/customXml" Target="../ink/ink13.xml"/><Relationship Id="rId36" Type="http://schemas.openxmlformats.org/officeDocument/2006/relationships/customXml" Target="../ink/ink17.xml"/><Relationship Id="rId49" Type="http://schemas.openxmlformats.org/officeDocument/2006/relationships/image" Target="../media/image25.emf"/><Relationship Id="rId10" Type="http://schemas.openxmlformats.org/officeDocument/2006/relationships/customXml" Target="../ink/ink4.xml"/><Relationship Id="rId19" Type="http://schemas.openxmlformats.org/officeDocument/2006/relationships/image" Target="../media/image10.emf"/><Relationship Id="rId31" Type="http://schemas.openxmlformats.org/officeDocument/2006/relationships/image" Target="../media/image16.emf"/><Relationship Id="rId44" Type="http://schemas.openxmlformats.org/officeDocument/2006/relationships/customXml" Target="../ink/ink21.xml"/><Relationship Id="rId52" Type="http://schemas.openxmlformats.org/officeDocument/2006/relationships/customXml" Target="../ink/ink25.xml"/><Relationship Id="rId4" Type="http://schemas.openxmlformats.org/officeDocument/2006/relationships/customXml" Target="../ink/ink1.xml"/><Relationship Id="rId9" Type="http://schemas.openxmlformats.org/officeDocument/2006/relationships/image" Target="../media/image5.emf"/><Relationship Id="rId14" Type="http://schemas.openxmlformats.org/officeDocument/2006/relationships/customXml" Target="../ink/ink6.xml"/><Relationship Id="rId22" Type="http://schemas.openxmlformats.org/officeDocument/2006/relationships/customXml" Target="../ink/ink10.xml"/><Relationship Id="rId27" Type="http://schemas.openxmlformats.org/officeDocument/2006/relationships/image" Target="../media/image14.emf"/><Relationship Id="rId30" Type="http://schemas.openxmlformats.org/officeDocument/2006/relationships/customXml" Target="../ink/ink14.xml"/><Relationship Id="rId35" Type="http://schemas.openxmlformats.org/officeDocument/2006/relationships/image" Target="../media/image18.emf"/><Relationship Id="rId43" Type="http://schemas.openxmlformats.org/officeDocument/2006/relationships/image" Target="../media/image22.emf"/><Relationship Id="rId48" Type="http://schemas.openxmlformats.org/officeDocument/2006/relationships/customXml" Target="../ink/ink23.xml"/><Relationship Id="rId8" Type="http://schemas.openxmlformats.org/officeDocument/2006/relationships/customXml" Target="../ink/ink3.xml"/><Relationship Id="rId51" Type="http://schemas.openxmlformats.org/officeDocument/2006/relationships/image" Target="../media/image26.emf"/><Relationship Id="rId3" Type="http://schemas.openxmlformats.org/officeDocument/2006/relationships/image" Target="http://www.nist.gov/public_affairs/licweb/images/h.gi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191000"/>
            <a:ext cx="8763000" cy="1470025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Learning Targets:</a:t>
            </a:r>
            <a:r>
              <a:rPr lang="en-US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n-US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1. I can analyze fingerprints and determine if 2 prints are a match.</a:t>
            </a:r>
            <a:br>
              <a:rPr lang="en-US" sz="3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en-US" sz="3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2. I can justify, with evidence, why two fingerprints are a match </a:t>
            </a:r>
            <a:br>
              <a:rPr lang="en-US" sz="3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(or why they are not a match).</a:t>
            </a:r>
            <a:endParaRPr lang="en-US" sz="3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your Homework…</a:t>
            </a:r>
            <a:endParaRPr lang="en-US" dirty="0"/>
          </a:p>
        </p:txBody>
      </p:sp>
      <p:pic>
        <p:nvPicPr>
          <p:cNvPr id="1026" name="Picture 2" descr="http://www.nist.gov/public_affairs/licweb/images/h.gif"/>
          <p:cNvPicPr>
            <a:picLocks noChangeAspect="1" noChangeArrowheads="1"/>
          </p:cNvPicPr>
          <p:nvPr/>
        </p:nvPicPr>
        <p:blipFill>
          <a:blip r:embed="rId2" r:link="rId3" cstate="print"/>
          <a:srcRect b="40889"/>
          <a:stretch>
            <a:fillRect/>
          </a:stretch>
        </p:blipFill>
        <p:spPr bwMode="auto">
          <a:xfrm>
            <a:off x="304800" y="2743200"/>
            <a:ext cx="4322345" cy="2972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http://www.nist.gov/public_affairs/licweb/images/h.gif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5486400" y="2590800"/>
            <a:ext cx="3452756" cy="4011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219200" y="22860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Crime Scene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19800" y="21336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Suspect H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028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863725" y="3929063"/>
              <a:ext cx="165100" cy="236537"/>
            </p14:xfrm>
          </p:contentPart>
        </mc:Choice>
        <mc:Fallback xmlns="">
          <p:pic>
            <p:nvPicPr>
              <p:cNvPr id="1028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854373" y="3919702"/>
                <a:ext cx="183804" cy="25525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029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643188" y="4371975"/>
              <a:ext cx="185737" cy="214313"/>
            </p14:xfrm>
          </p:contentPart>
        </mc:Choice>
        <mc:Fallback xmlns="">
          <p:pic>
            <p:nvPicPr>
              <p:cNvPr id="1029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633829" y="4362610"/>
                <a:ext cx="204455" cy="23304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030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251200" y="4606925"/>
              <a:ext cx="642938" cy="401638"/>
            </p14:xfrm>
          </p:contentPart>
        </mc:Choice>
        <mc:Fallback xmlns="">
          <p:pic>
            <p:nvPicPr>
              <p:cNvPr id="1030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241840" y="4597568"/>
                <a:ext cx="661657" cy="42035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031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307263" y="3894138"/>
              <a:ext cx="230187" cy="234950"/>
            </p14:xfrm>
          </p:contentPart>
        </mc:Choice>
        <mc:Fallback xmlns="">
          <p:pic>
            <p:nvPicPr>
              <p:cNvPr id="1031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297897" y="3884783"/>
                <a:ext cx="248919" cy="2536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032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566025" y="4394200"/>
              <a:ext cx="177800" cy="163513"/>
            </p14:xfrm>
          </p:contentPart>
        </mc:Choice>
        <mc:Fallback xmlns="">
          <p:pic>
            <p:nvPicPr>
              <p:cNvPr id="1032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556667" y="4384836"/>
                <a:ext cx="196516" cy="18224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033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737350" y="4314825"/>
              <a:ext cx="171450" cy="214313"/>
            </p14:xfrm>
          </p:contentPart>
        </mc:Choice>
        <mc:Fallback xmlns="">
          <p:pic>
            <p:nvPicPr>
              <p:cNvPr id="1033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727985" y="4305460"/>
                <a:ext cx="190180" cy="23304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034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829550" y="4137025"/>
              <a:ext cx="593725" cy="314325"/>
            </p14:xfrm>
          </p:contentPart>
        </mc:Choice>
        <mc:Fallback xmlns="">
          <p:pic>
            <p:nvPicPr>
              <p:cNvPr id="1034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820183" y="4127664"/>
                <a:ext cx="612459" cy="33304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035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815138" y="3522663"/>
              <a:ext cx="150812" cy="214312"/>
            </p14:xfrm>
          </p:contentPart>
        </mc:Choice>
        <mc:Fallback xmlns="">
          <p:pic>
            <p:nvPicPr>
              <p:cNvPr id="1035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6805780" y="3513298"/>
                <a:ext cx="169529" cy="23304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036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900238" y="4908550"/>
              <a:ext cx="171450" cy="228600"/>
            </p14:xfrm>
          </p:contentPart>
        </mc:Choice>
        <mc:Fallback xmlns="">
          <p:pic>
            <p:nvPicPr>
              <p:cNvPr id="1036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890873" y="4899190"/>
                <a:ext cx="190180" cy="247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1037" name="Ink 1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857500" y="2420938"/>
              <a:ext cx="585788" cy="322262"/>
            </p14:xfrm>
          </p:contentPart>
        </mc:Choice>
        <mc:Fallback xmlns="">
          <p:pic>
            <p:nvPicPr>
              <p:cNvPr id="1037" name="Ink 1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2848150" y="2411576"/>
                <a:ext cx="604487" cy="34098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1038" name="Ink 1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478713" y="2278063"/>
              <a:ext cx="565150" cy="322262"/>
            </p14:xfrm>
          </p:contentPart>
        </mc:Choice>
        <mc:Fallback xmlns="">
          <p:pic>
            <p:nvPicPr>
              <p:cNvPr id="1038" name="Ink 1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7469354" y="2268701"/>
                <a:ext cx="583868" cy="34098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1039" name="Ink 1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943225" y="5086350"/>
              <a:ext cx="193675" cy="222250"/>
            </p14:xfrm>
          </p:contentPart>
        </mc:Choice>
        <mc:Fallback xmlns="">
          <p:pic>
            <p:nvPicPr>
              <p:cNvPr id="1039" name="Ink 1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2933865" y="5076985"/>
                <a:ext cx="212395" cy="24098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1040" name="Ink 1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192338" y="4408488"/>
              <a:ext cx="622300" cy="342900"/>
            </p14:xfrm>
          </p:contentPart>
        </mc:Choice>
        <mc:Fallback xmlns="">
          <p:pic>
            <p:nvPicPr>
              <p:cNvPr id="1040" name="Ink 1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2176502" y="4344801"/>
                <a:ext cx="654333" cy="46991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1041" name="Ink 1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015163" y="3851275"/>
              <a:ext cx="450850" cy="377825"/>
            </p14:xfrm>
          </p:contentPart>
        </mc:Choice>
        <mc:Fallback xmlns="">
          <p:pic>
            <p:nvPicPr>
              <p:cNvPr id="1041" name="Ink 1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6998958" y="3787584"/>
                <a:ext cx="482899" cy="50520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1042" name="Ink 1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514475" y="4106863"/>
              <a:ext cx="407988" cy="407987"/>
            </p14:xfrm>
          </p:contentPart>
        </mc:Choice>
        <mc:Fallback xmlns="">
          <p:pic>
            <p:nvPicPr>
              <p:cNvPr id="1042" name="Ink 1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1498631" y="4043486"/>
                <a:ext cx="439676" cy="5351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1043" name="Ink 1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443663" y="3649663"/>
              <a:ext cx="228600" cy="415925"/>
            </p14:xfrm>
          </p:contentPart>
        </mc:Choice>
        <mc:Fallback xmlns="">
          <p:pic>
            <p:nvPicPr>
              <p:cNvPr id="1043" name="Ink 1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6427823" y="3586284"/>
                <a:ext cx="260280" cy="54268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1044" name="Ink 2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500813" y="3722688"/>
              <a:ext cx="307975" cy="142875"/>
            </p14:xfrm>
          </p:contentPart>
        </mc:Choice>
        <mc:Fallback xmlns="">
          <p:pic>
            <p:nvPicPr>
              <p:cNvPr id="1044" name="Ink 2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6484964" y="3658988"/>
                <a:ext cx="339673" cy="27027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1045" name="Ink 2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457325" y="4706938"/>
              <a:ext cx="371475" cy="365125"/>
            </p14:xfrm>
          </p:contentPart>
        </mc:Choice>
        <mc:Fallback xmlns="">
          <p:pic>
            <p:nvPicPr>
              <p:cNvPr id="1045" name="Ink 2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1441487" y="4643563"/>
                <a:ext cx="403151" cy="49187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1046" name="Ink 2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600200" y="4814888"/>
              <a:ext cx="307975" cy="136525"/>
            </p14:xfrm>
          </p:contentPart>
        </mc:Choice>
        <mc:Fallback xmlns="">
          <p:pic>
            <p:nvPicPr>
              <p:cNvPr id="1046" name="Ink 2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1584351" y="4751128"/>
                <a:ext cx="339673" cy="26368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1047" name="Ink 2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400800" y="4214813"/>
              <a:ext cx="300038" cy="214312"/>
            </p14:xfrm>
          </p:contentPart>
        </mc:Choice>
        <mc:Fallback xmlns="">
          <p:pic>
            <p:nvPicPr>
              <p:cNvPr id="1047" name="Ink 2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6384952" y="4151060"/>
                <a:ext cx="332095" cy="34181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1048" name="Ink 2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486525" y="4257675"/>
              <a:ext cx="279400" cy="100013"/>
            </p14:xfrm>
          </p:contentPart>
        </mc:Choice>
        <mc:Fallback xmlns="">
          <p:pic>
            <p:nvPicPr>
              <p:cNvPr id="1048" name="Ink 2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6470683" y="4193998"/>
                <a:ext cx="311085" cy="22700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1049" name="Ink 2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579688" y="5014913"/>
              <a:ext cx="300037" cy="65087"/>
            </p14:xfrm>
          </p:contentPart>
        </mc:Choice>
        <mc:Fallback xmlns="">
          <p:pic>
            <p:nvPicPr>
              <p:cNvPr id="1049" name="Ink 2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2563480" y="4951624"/>
                <a:ext cx="332094" cy="19166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1050" name="Ink 2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622550" y="5029200"/>
              <a:ext cx="271463" cy="142875"/>
            </p14:xfrm>
          </p:contentPart>
        </mc:Choice>
        <mc:Fallback xmlns="">
          <p:pic>
            <p:nvPicPr>
              <p:cNvPr id="1050" name="Ink 2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2606709" y="4965860"/>
                <a:ext cx="303146" cy="26955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1051" name="Ink 2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186613" y="4394200"/>
              <a:ext cx="350837" cy="57150"/>
            </p14:xfrm>
          </p:contentPart>
        </mc:Choice>
        <mc:Fallback xmlns="">
          <p:pic>
            <p:nvPicPr>
              <p:cNvPr id="1051" name="Ink 2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7170780" y="4330178"/>
                <a:ext cx="382502" cy="18483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2">
            <p14:nvContentPartPr>
              <p14:cNvPr id="1052" name="Ink 2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229475" y="4421188"/>
              <a:ext cx="342900" cy="136525"/>
            </p14:xfrm>
          </p:contentPart>
        </mc:Choice>
        <mc:Fallback xmlns="">
          <p:pic>
            <p:nvPicPr>
              <p:cNvPr id="1052" name="Ink 2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7213643" y="4357789"/>
                <a:ext cx="374563" cy="26368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4">
            <p14:nvContentPartPr>
              <p14:cNvPr id="1053" name="Ink 2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614613" y="4994275"/>
              <a:ext cx="314325" cy="192088"/>
            </p14:xfrm>
          </p:contentPart>
        </mc:Choice>
        <mc:Fallback xmlns="">
          <p:pic>
            <p:nvPicPr>
              <p:cNvPr id="1053" name="Ink 2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2598771" y="4930486"/>
                <a:ext cx="346010" cy="319306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90600"/>
            <a:ext cx="8686800" cy="5029200"/>
          </a:xfrm>
        </p:spPr>
        <p:txBody>
          <a:bodyPr>
            <a:normAutofit fontScale="90000"/>
          </a:bodyPr>
          <a:lstStyle/>
          <a:p>
            <a:r>
              <a:rPr lang="en-US" i="1" u="sng" dirty="0" smtClean="0"/>
              <a:t>CLAIM:</a:t>
            </a:r>
            <a:r>
              <a:rPr lang="en-US" i="1" dirty="0" smtClean="0"/>
              <a:t>  </a:t>
            </a:r>
            <a:r>
              <a:rPr lang="en-US" dirty="0" smtClean="0">
                <a:solidFill>
                  <a:schemeClr val="tx1"/>
                </a:solidFill>
              </a:rPr>
              <a:t>The crime scene fingerprint matches suspect  H.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i="1" u="sng" dirty="0" smtClean="0"/>
              <a:t>EVIDENCE:</a:t>
            </a:r>
            <a:br>
              <a:rPr lang="en-US" i="1" u="sng" dirty="0" smtClean="0"/>
            </a:br>
            <a:r>
              <a:rPr lang="en-US" dirty="0" smtClean="0">
                <a:solidFill>
                  <a:schemeClr val="tx1"/>
                </a:solidFill>
              </a:rPr>
              <a:t>1. What type of fingerprint is it?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2. What ridge detail does it contain?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3. Where is the location of the ridge detail?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066800"/>
          </a:xfrm>
        </p:spPr>
        <p:txBody>
          <a:bodyPr/>
          <a:lstStyle/>
          <a:p>
            <a:r>
              <a:rPr lang="en-US" dirty="0" smtClean="0"/>
              <a:t>Reasoning: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54040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crime scene fingerprint is a(n) _________.  Suspect ______ fingerprint is also a ____________.  The crime scene and the suspect’s fingerprint contains a ______________ in the _________area of the print.  This is marked by the letter _____.  Both fingerprints also contain a _____________ at the ____________.  These are marked by the letter _____.  Another ridge detail they have in common is a ________________. It is labeled with the letter ______.  Lastly, they both contain a ______________ in the _______side of the print.  This is marked with the letter _____.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u="sng" dirty="0" smtClean="0"/>
              <a:t>Counterclaim:</a:t>
            </a:r>
            <a:endParaRPr lang="en-US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know that the crime scene fingerprint cannot match suspect _____ because___________________________________. </a:t>
            </a:r>
          </a:p>
          <a:p>
            <a:endParaRPr lang="en-US" dirty="0" smtClean="0"/>
          </a:p>
          <a:p>
            <a:r>
              <a:rPr lang="en-US" i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Conclusion: </a:t>
            </a:r>
            <a:r>
              <a:rPr lang="en-US" dirty="0" smtClean="0"/>
              <a:t>Based on these pieces of evidence, the crime scene print matches suspect ______.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i="1" u="sng" dirty="0" smtClean="0"/>
              <a:t>Group FP Matching Activity</a:t>
            </a:r>
            <a:endParaRPr lang="en-US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458200" cy="4876800"/>
          </a:xfrm>
        </p:spPr>
        <p:txBody>
          <a:bodyPr/>
          <a:lstStyle/>
          <a:p>
            <a:r>
              <a:rPr lang="en-US" dirty="0" smtClean="0"/>
              <a:t>Goal: Use CER to justify if two fingerprints are a match. </a:t>
            </a:r>
          </a:p>
          <a:p>
            <a:endParaRPr lang="en-US" dirty="0" smtClean="0"/>
          </a:p>
          <a:p>
            <a:r>
              <a:rPr lang="en-US" dirty="0" smtClean="0"/>
              <a:t>Each group needs:</a:t>
            </a:r>
          </a:p>
          <a:p>
            <a:pPr lvl="3"/>
            <a:r>
              <a:rPr lang="en-US" sz="2800" dirty="0" smtClean="0"/>
              <a:t>Envelope with fingerprint examples</a:t>
            </a:r>
          </a:p>
          <a:p>
            <a:pPr lvl="3"/>
            <a:r>
              <a:rPr lang="en-US" sz="2800" dirty="0" smtClean="0"/>
              <a:t>Glue stick</a:t>
            </a:r>
          </a:p>
          <a:p>
            <a:pPr lvl="3"/>
            <a:r>
              <a:rPr lang="en-US" sz="2800" dirty="0" smtClean="0"/>
              <a:t>Large paper</a:t>
            </a:r>
          </a:p>
          <a:p>
            <a:pPr lvl="3"/>
            <a:r>
              <a:rPr lang="en-US" sz="2800" dirty="0" smtClean="0"/>
              <a:t>Markers</a:t>
            </a:r>
          </a:p>
          <a:p>
            <a:pPr lvl="3"/>
            <a:r>
              <a:rPr lang="en-US" sz="2800" dirty="0" smtClean="0"/>
              <a:t>CER template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152400"/>
            <a:ext cx="7620000" cy="980726"/>
          </a:xfrm>
        </p:spPr>
        <p:txBody>
          <a:bodyPr/>
          <a:lstStyle/>
          <a:p>
            <a:r>
              <a:rPr lang="en-US" dirty="0" smtClean="0"/>
              <a:t>Group Directions: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991600" cy="6019800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 smtClean="0"/>
              <a:t>You are working in an ASSIGNED GROUP</a:t>
            </a:r>
          </a:p>
          <a:p>
            <a:pPr marL="578358" indent="-514350">
              <a:buAutoNum type="arabicPeriod"/>
            </a:pPr>
            <a:r>
              <a:rPr lang="en-US" dirty="0" smtClean="0"/>
              <a:t>Obtain the materials.</a:t>
            </a:r>
          </a:p>
          <a:p>
            <a:pPr marL="578358" indent="-514350">
              <a:buAutoNum type="arabicPeriod"/>
            </a:pPr>
            <a:r>
              <a:rPr lang="en-US" dirty="0" smtClean="0"/>
              <a:t>Remove fingerprint examples from the envelope.</a:t>
            </a:r>
          </a:p>
          <a:p>
            <a:pPr marL="578358" indent="-514350">
              <a:buAutoNum type="arabicPeriod"/>
            </a:pPr>
            <a:r>
              <a:rPr lang="en-US" dirty="0" smtClean="0"/>
              <a:t>With your group, find at least ONE match in your envelope.</a:t>
            </a:r>
          </a:p>
          <a:p>
            <a:pPr marL="578358" indent="-514350">
              <a:buAutoNum type="arabicPeriod"/>
            </a:pPr>
            <a:r>
              <a:rPr lang="en-US" dirty="0" smtClean="0"/>
              <a:t>Glue your matches together on the ‘big paper’.  Substantiate your match using ridge characteristics as evidence.</a:t>
            </a:r>
          </a:p>
          <a:p>
            <a:pPr marL="578358" indent="-514350">
              <a:buFont typeface="Wingdings 2"/>
              <a:buAutoNum type="arabicPeriod"/>
            </a:pPr>
            <a:r>
              <a:rPr lang="en-US" dirty="0" smtClean="0"/>
              <a:t>Choose one match to write about using your CER template. Glue this template on the </a:t>
            </a:r>
            <a:r>
              <a:rPr lang="en-US" dirty="0" smtClean="0"/>
              <a:t>paper, or write one of your own.</a:t>
            </a:r>
            <a:endParaRPr lang="en-US" dirty="0" smtClean="0"/>
          </a:p>
          <a:p>
            <a:pPr marL="578358" indent="-514350">
              <a:buAutoNum type="arabicPeriod"/>
            </a:pPr>
            <a:r>
              <a:rPr lang="en-US" dirty="0" smtClean="0"/>
              <a:t>Make sure all of your names on the poster and be prepared to defend it to the class.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116</TotalTime>
  <Words>278</Words>
  <Application>Microsoft Office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Verve</vt:lpstr>
      <vt:lpstr>Learning Targets:  1. I can analyze fingerprints and determine if 2 prints are a match.  2. I can justify, with evidence, why two fingerprints are a match  (or why they are not a match).</vt:lpstr>
      <vt:lpstr>From your Homework…</vt:lpstr>
      <vt:lpstr>CLAIM:  The crime scene fingerprint matches suspect  H.  EVIDENCE: 1. What type of fingerprint is it? 2. What ridge detail does it contain? 3. Where is the location of the ridge detail?   </vt:lpstr>
      <vt:lpstr>Reasoning:</vt:lpstr>
      <vt:lpstr>Counterclaim:</vt:lpstr>
      <vt:lpstr>Group FP Matching Activity</vt:lpstr>
      <vt:lpstr>Group Directions: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Targets:  1. I can analyze fingerprints and determine if 2 prints are a match.  2. I can justify, with evidence, why two fingerprints are a match  (or why they are not a match).</dc:title>
  <dc:creator>Michelle</dc:creator>
  <cp:lastModifiedBy>dpstech</cp:lastModifiedBy>
  <cp:revision>12</cp:revision>
  <dcterms:created xsi:type="dcterms:W3CDTF">2015-10-21T23:49:54Z</dcterms:created>
  <dcterms:modified xsi:type="dcterms:W3CDTF">2015-10-22T11:15:33Z</dcterms:modified>
</cp:coreProperties>
</file>