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829B8D-39D5-42D6-B2A0-CB7D5BAE4022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2F01A6-8FA3-4496-9DE0-8677854518E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500" dirty="0" smtClean="0"/>
              <a:t>WHAT’S YOUR GOAL?</a:t>
            </a:r>
            <a:endParaRPr lang="en-US" sz="8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267200"/>
            <a:ext cx="7854696" cy="1752600"/>
          </a:xfrm>
        </p:spPr>
        <p:txBody>
          <a:bodyPr/>
          <a:lstStyle/>
          <a:p>
            <a:pPr algn="ctr"/>
            <a:r>
              <a:rPr lang="en-US" i="1" dirty="0" smtClean="0"/>
              <a:t>What  will it take to that goal a reality?</a:t>
            </a:r>
            <a:endParaRPr 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scontent-ord1-1.xx.fbcdn.net/hphotos-ash2/v/t1.0-9/526341_3730012139822_657831517_n.jpg?oh=01b799e09fbc169e94c7eb1a564c1597&amp;oe=56AA56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00025"/>
            <a:ext cx="9144000" cy="7058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ichelle\Pictures\Disney jan 2012 0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07397">
            <a:off x="4722630" y="365663"/>
            <a:ext cx="4973782" cy="2797752"/>
          </a:xfrm>
          <a:prstGeom prst="rect">
            <a:avLst/>
          </a:prstGeom>
          <a:noFill/>
        </p:spPr>
      </p:pic>
      <p:pic>
        <p:nvPicPr>
          <p:cNvPr id="1029" name="Picture 5" descr="https://scontent-ord1-1.xx.fbcdn.net/hphotos-xfa1/v/t1.0-9/400493_10150992392216207_690980051_n.jpg?oh=53b230264ce51133fb1d0439e97e0a84&amp;oe=565EE5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04800"/>
            <a:ext cx="5283201" cy="3962401"/>
          </a:xfrm>
          <a:prstGeom prst="rect">
            <a:avLst/>
          </a:prstGeom>
          <a:noFill/>
        </p:spPr>
      </p:pic>
      <p:pic>
        <p:nvPicPr>
          <p:cNvPr id="1031" name="Picture 7" descr="https://scontent-ord1-1.xx.fbcdn.net/hphotos-xaf1/v/t1.0-9/574937_10150992391711207_1114398630_n.jpg?oh=40de7d5e3154dc2bf487d675c359f138&amp;oe=56A708C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3352800"/>
            <a:ext cx="4092178" cy="545623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" y="44958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I ‘ran’ a 5K (3.1 miles) at Walt Disney World!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Arial Black" pitchFamily="34" charset="0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January 2012</a:t>
            </a:r>
            <a:endParaRPr lang="en-US" sz="2400" dirty="0">
              <a:solidFill>
                <a:srgbClr val="C00000"/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I earned my black belt in Tae Kwon Do!</a:t>
            </a:r>
            <a:br>
              <a:rPr lang="en-US" sz="3600" dirty="0" smtClean="0"/>
            </a:br>
            <a:r>
              <a:rPr lang="en-US" sz="3600" dirty="0" smtClean="0"/>
              <a:t>August 2012</a:t>
            </a:r>
            <a:endParaRPr lang="en-US" sz="3600" dirty="0"/>
          </a:p>
        </p:txBody>
      </p:sp>
      <p:pic>
        <p:nvPicPr>
          <p:cNvPr id="14338" name="Picture 2" descr="https://scontent-ord1-1.xx.fbcdn.net/hphotos-xpa1/v/t1.0-9/196812_3406691016996_919879457_n.jpg?oh=0f06c5d80ca40023c57431c3bc6bcb56&amp;oe=5665DA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s://createwholehealth.files.wordpress.com/2013/05/smart-go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04800"/>
            <a:ext cx="3842309" cy="64389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 rot="21234077">
            <a:off x="533400" y="685800"/>
            <a:ext cx="4114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accent1">
                    <a:lumMod val="50000"/>
                  </a:schemeClr>
                </a:solidFill>
                <a:latin typeface="Berlin Sans FB Demi" pitchFamily="34" charset="0"/>
              </a:rPr>
              <a:t>Is your goal SMART?</a:t>
            </a:r>
            <a:endParaRPr lang="en-US" sz="8800" dirty="0">
              <a:solidFill>
                <a:schemeClr val="accent1">
                  <a:lumMod val="50000"/>
                </a:schemeClr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46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WHAT’S YOUR GOAL?</vt:lpstr>
      <vt:lpstr>Slide 2</vt:lpstr>
      <vt:lpstr>Slide 3</vt:lpstr>
      <vt:lpstr>I earned my black belt in Tae Kwon Do! August 2012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</dc:creator>
  <cp:lastModifiedBy>Michelle</cp:lastModifiedBy>
  <cp:revision>6</cp:revision>
  <dcterms:created xsi:type="dcterms:W3CDTF">2015-09-08T23:31:55Z</dcterms:created>
  <dcterms:modified xsi:type="dcterms:W3CDTF">2015-09-09T00:20:39Z</dcterms:modified>
</cp:coreProperties>
</file>