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AED2BB-29A7-4018-9E35-74ED44DA2289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BCFE30-6A57-4247-8927-F10B67B0706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229600" cy="28194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Remember that </a:t>
            </a:r>
            <a:b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dreams don’t </a:t>
            </a:r>
            <a:b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work</a:t>
            </a:r>
            <a:r>
              <a:rPr lang="en-US" sz="6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unless </a:t>
            </a:r>
            <a:b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6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you do!</a:t>
            </a:r>
            <a:endParaRPr lang="en-US" sz="6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273" y="5167561"/>
            <a:ext cx="8555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Dreams are goals </a:t>
            </a:r>
          </a:p>
          <a:p>
            <a:pPr algn="ctr"/>
            <a:r>
              <a:rPr lang="en-US" sz="5400" dirty="0" smtClean="0"/>
              <a:t>with deadlines</a:t>
            </a:r>
            <a:r>
              <a:rPr lang="en-US" sz="4800" dirty="0" smtClean="0"/>
              <a:t>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586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709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Classroom Norms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600" dirty="0" smtClean="0"/>
              <a:t>What </a:t>
            </a:r>
            <a:r>
              <a:rPr lang="en-US" sz="3600" dirty="0"/>
              <a:t>behaviors will make this classroom a place you want to </a:t>
            </a:r>
            <a:r>
              <a:rPr lang="en-US" sz="3600" dirty="0" smtClean="0"/>
              <a:t>come </a:t>
            </a:r>
            <a:r>
              <a:rPr lang="en-US" sz="3600" dirty="0"/>
              <a:t>to, a place where you’ll feel safe to question and learn?  (Or… what makes it unsafe </a:t>
            </a:r>
            <a:r>
              <a:rPr lang="en-US" sz="3600" dirty="0" smtClean="0"/>
              <a:t>for </a:t>
            </a:r>
            <a:r>
              <a:rPr lang="en-US" sz="3600" dirty="0"/>
              <a:t>students to ask questions, show confusion</a:t>
            </a:r>
            <a:r>
              <a:rPr lang="en-US" sz="3600" dirty="0" smtClean="0"/>
              <a:t>?)</a:t>
            </a:r>
          </a:p>
          <a:p>
            <a:pPr marL="137160" indent="0">
              <a:buNone/>
            </a:pPr>
            <a:endParaRPr lang="en-US" sz="3600" dirty="0" smtClean="0"/>
          </a:p>
          <a:p>
            <a:pPr marL="137160" indent="0">
              <a:buNone/>
            </a:pPr>
            <a:r>
              <a:rPr lang="en-US" sz="3600" dirty="0" smtClean="0"/>
              <a:t>*Norms are something we will ALL abide by while in class…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60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64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Remember that  dreams don’t  work unless  you do!</vt:lpstr>
      <vt:lpstr>Classroom Norms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Remember that  dreams don’t  work unless  you do!</dc:title>
  <dc:creator>dpstech</dc:creator>
  <cp:lastModifiedBy>dpstech</cp:lastModifiedBy>
  <cp:revision>2</cp:revision>
  <dcterms:created xsi:type="dcterms:W3CDTF">2015-09-10T11:07:39Z</dcterms:created>
  <dcterms:modified xsi:type="dcterms:W3CDTF">2015-09-10T12:31:27Z</dcterms:modified>
</cp:coreProperties>
</file>