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3126-6B32-4597-BC80-83AB2D39A56D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750E-6A2C-4AD9-960B-8D1412EB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bcdn-sphotos-f-a.akamaihd.net/hphotos-ak-xfa1/v/t1.0-9/419248_10100486744457225_1525808392_n.jpg?oh=d17780a939a70b24af9a057db75a8f26&amp;oe=5560D73B&amp;__gda__=1431965492_440fcb0f52dcaf6dbf33115c89dc2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5" y="764755"/>
            <a:ext cx="10442448" cy="50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8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scontent-b-ord.xx.fbcdn.net/hphotos-xfa1/v/t1.0-9/428147_10100486761368335_1451834115_n.jpg?oh=6c44841650979f0b06dc321ef02c98b0&amp;oe=5590F7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" y="365125"/>
            <a:ext cx="11354695" cy="61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3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fbcdn-sphotos-a-a.akamaihd.net/hphotos-ak-xaf1/v/t1.0-9/398677_10100486762066935_1471620683_n.jpg?oh=19463a824c7bdf155ff8d45f520d3a0a&amp;oe=5565C498&amp;__gda__=1432766739_2627298e2e07555505c9c8207a1dc9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365124"/>
            <a:ext cx="11021568" cy="63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48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fbcdn-sphotos-e-a.akamaihd.net/hphotos-ak-xaf1/v/t1.0-9/407911_10100486761877315_333051175_n.jpg?oh=d4441e840c237878dd56d1886af5c51e&amp;oe=5568DA18&amp;__gda__=1432143307_23446d3d152381522a63c6f5b5404c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6" y="365124"/>
            <a:ext cx="11219562" cy="63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6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fbcdn-sphotos-h-a.akamaihd.net/hphotos-ak-xfa1/v/t1.0-9/421149_10100486762341385_1299359831_n.jpg?oh=314afe1120ad15bfe502d9ed29f60f59&amp;oe=5557BCAB&amp;__gda__=1431226788_be0a624a9a009ddb3e47521ed6215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99705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fbcdn-sphotos-a-a.akamaihd.net/hphotos-ak-xaf1/v/t1.0-9/421581_10100486762865335_1786275033_n.jpg?oh=2bcb9656ea306a776b1f841e4a6d7283&amp;oe=554AE1DA&amp;__gda__=1435824465_7fc9895b5f38d08073308b7bf6d856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621792"/>
            <a:ext cx="11201273" cy="58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9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scontent-a-ord.xx.fbcdn.net/hphotos-xfp1/v/t1.0-9/403615_10100486764517025_265514938_n.jpg?oh=e44b1c66c6465a1cff706d196ad4e0ef&amp;oe=55933C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65125"/>
            <a:ext cx="10728960" cy="63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9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fbcdn-sphotos-a-a.akamaihd.net/hphotos-ak-xaf1/v/t1.0-9/420764_10100486755734625_1940728896_n.jpg?oh=484ccf710e5966b6096cae3dfdaab23c&amp;oe=555582EF&amp;__gda__=1432503140_9e817420286dbe9bdcc19d5e0b6d9f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365125"/>
            <a:ext cx="11329289" cy="61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8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content-a-ord.xx.fbcdn.net/hphotos-xaf1/v/t1.0-9/432172_10100488924742915_1442601309_n.jpg?oh=f5353544218ad9056f7399675b20ea87&amp;oe=554B26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65125"/>
            <a:ext cx="11091545" cy="56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scontent-a-ord.xx.fbcdn.net/hphotos-xaf1/v/t1.0-9/407584_10100486765644765_1667589162_n.jpg?oh=bb024a03a5a3a582b524efe7817c6da7&amp;oe=556627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1" y="548640"/>
            <a:ext cx="11427342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53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" y="1940371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https://scontent-b-ord.xx.fbcdn.net/hphotos-xpf1/v/t1.0-9/432303_10100486751398315_372908156_n.jpg?oh=9e2fa07c504f38c93dde90f7754e398f&amp;oe=554EFA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" y="713233"/>
            <a:ext cx="11213592" cy="55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34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content-a-ord.xx.fbcdn.net/hphotos-xaf1/v/t1.0-9/419647_10100486752106895_1113926427_n.jpg?oh=66e89635672225590099af15fd4b5b8a&amp;oe=55625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" y="365125"/>
            <a:ext cx="10975848" cy="60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9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fbcdn-sphotos-d-a.akamaihd.net/hphotos-ak-xfa1/v/t1.0-9/418371_10100486752745615_381219391_n.jpg?oh=f0c0c82bf5ab7b7dab6f2bd94b24f7da&amp;oe=555B0A9E&amp;__gda__=1432672937_550032c2ae4163ac2d9507ae76305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365125"/>
            <a:ext cx="11265407" cy="61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365125"/>
            <a:ext cx="11064240" cy="60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scontent-b-ord.xx.fbcdn.net/hphotos-xfa1/v/t1.0-9/393900_10100486759906265_500840017_n.jpg?oh=648e71a0fc46323e13cd23243dc0db03&amp;oe=554A04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8" y="365125"/>
            <a:ext cx="11201273" cy="55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0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866120" cy="56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fbcdn-sphotos-d-a.akamaihd.net/hphotos-ak-xfa1/v/t1.0-9/399910_10100486760360355_547411931_n.jpg?oh=81ce3de1f77a71ac281575c870da4208&amp;oe=554D70CA&amp;__gda__=1430804477_76ad4d244b0030c730c23aa74b291d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6" y="365125"/>
            <a:ext cx="11201273" cy="59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1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fbcdn-sphotos-b-a.akamaihd.net/hphotos-ak-xfa1/v/t1.0-9/426967_10100486760614845_307414668_n.jpg?oh=2bf86b634ee07d26fd1a8649b17b5ae8&amp;oe=5567FE42&amp;__gda__=1432871541_7ae3cf0a680d0fac7c593aa0a19390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" y="365125"/>
            <a:ext cx="11091545" cy="62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4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Maynard</dc:creator>
  <cp:lastModifiedBy>Windows User</cp:lastModifiedBy>
  <cp:revision>2</cp:revision>
  <dcterms:created xsi:type="dcterms:W3CDTF">2015-02-08T23:43:44Z</dcterms:created>
  <dcterms:modified xsi:type="dcterms:W3CDTF">2015-02-09T12:08:44Z</dcterms:modified>
</cp:coreProperties>
</file>