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C787-E206-4BDF-8DE8-E5F58EDD0AD7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8C57-7030-4E27-A2A5-064A9D13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1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C787-E206-4BDF-8DE8-E5F58EDD0AD7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8C57-7030-4E27-A2A5-064A9D13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3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C787-E206-4BDF-8DE8-E5F58EDD0AD7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8C57-7030-4E27-A2A5-064A9D13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3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C787-E206-4BDF-8DE8-E5F58EDD0AD7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8C57-7030-4E27-A2A5-064A9D13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C787-E206-4BDF-8DE8-E5F58EDD0AD7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8C57-7030-4E27-A2A5-064A9D13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C787-E206-4BDF-8DE8-E5F58EDD0AD7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8C57-7030-4E27-A2A5-064A9D13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3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C787-E206-4BDF-8DE8-E5F58EDD0AD7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8C57-7030-4E27-A2A5-064A9D13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6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C787-E206-4BDF-8DE8-E5F58EDD0AD7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8C57-7030-4E27-A2A5-064A9D13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C787-E206-4BDF-8DE8-E5F58EDD0AD7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8C57-7030-4E27-A2A5-064A9D13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C787-E206-4BDF-8DE8-E5F58EDD0AD7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8C57-7030-4E27-A2A5-064A9D13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C787-E206-4BDF-8DE8-E5F58EDD0AD7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8C57-7030-4E27-A2A5-064A9D13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7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6C787-E206-4BDF-8DE8-E5F58EDD0AD7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8C57-7030-4E27-A2A5-064A9D13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6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surrealism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8" y="194746"/>
            <a:ext cx="8742982" cy="65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urrealism art 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89" y="580253"/>
            <a:ext cx="9153801" cy="59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urrealism art 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48" y="142969"/>
            <a:ext cx="6283861" cy="64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redlist.com/media/database/fine_arts/arthistory/painting/surrealisme/salvador-dali/005-salvador-dali-thered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74" y="162923"/>
            <a:ext cx="9424026" cy="62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" y="847725"/>
            <a:ext cx="10944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to use one of these surrealistic paintings and create a story:</a:t>
            </a:r>
          </a:p>
          <a:p>
            <a:endParaRPr lang="en-US" dirty="0"/>
          </a:p>
          <a:p>
            <a:r>
              <a:rPr lang="en-US" dirty="0" smtClean="0"/>
              <a:t>	1. The story must be a minimum of two pages in length (if you write big, three pages).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        	2. Develop a plot and characters.</a:t>
            </a:r>
          </a:p>
          <a:p>
            <a:endParaRPr lang="en-US" dirty="0"/>
          </a:p>
          <a:p>
            <a:r>
              <a:rPr lang="en-US" dirty="0" smtClean="0"/>
              <a:t>	3. The story must have a theme with a message, but make it so the reader has to look for it:</a:t>
            </a:r>
          </a:p>
          <a:p>
            <a:r>
              <a:rPr lang="en-US" dirty="0"/>
              <a:t>	</a:t>
            </a:r>
            <a:r>
              <a:rPr lang="en-US" dirty="0" smtClean="0"/>
              <a:t>	a. use symbols</a:t>
            </a:r>
          </a:p>
          <a:p>
            <a:r>
              <a:rPr lang="en-US" dirty="0"/>
              <a:t>	</a:t>
            </a:r>
            <a:r>
              <a:rPr lang="en-US" dirty="0" smtClean="0"/>
              <a:t>	b. metaphors and similes</a:t>
            </a:r>
          </a:p>
          <a:p>
            <a:r>
              <a:rPr lang="en-US" dirty="0"/>
              <a:t>	</a:t>
            </a:r>
            <a:r>
              <a:rPr lang="en-US" dirty="0" smtClean="0"/>
              <a:t>	c. allusions</a:t>
            </a:r>
          </a:p>
          <a:p>
            <a:r>
              <a:rPr lang="en-US" dirty="0" smtClean="0"/>
              <a:t>		d. motifs</a:t>
            </a:r>
          </a:p>
          <a:p>
            <a:r>
              <a:rPr lang="en-US" dirty="0"/>
              <a:t>	</a:t>
            </a:r>
            <a:r>
              <a:rPr lang="en-US" dirty="0" smtClean="0"/>
              <a:t>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urrealism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45"/>
            <a:ext cx="4457215" cy="33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68" y="95250"/>
            <a:ext cx="5410132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Image result for surrealism art d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361686"/>
            <a:ext cx="3325834" cy="34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06" y="3790949"/>
            <a:ext cx="4169294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5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14</Words>
  <Application>Microsoft Office PowerPoint</Application>
  <PresentationFormat>Custom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Tyler</dc:creator>
  <cp:lastModifiedBy>Windows User</cp:lastModifiedBy>
  <cp:revision>9</cp:revision>
  <dcterms:created xsi:type="dcterms:W3CDTF">2017-12-19T02:10:21Z</dcterms:created>
  <dcterms:modified xsi:type="dcterms:W3CDTF">2017-12-19T15:36:44Z</dcterms:modified>
</cp:coreProperties>
</file>