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379314F-FC48-44CA-BC00-89BDB74D48D8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9314F-FC48-44CA-BC00-89BDB74D48D8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379314F-FC48-44CA-BC00-89BDB74D48D8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9314F-FC48-44CA-BC00-89BDB74D48D8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79314F-FC48-44CA-BC00-89BDB74D48D8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9314F-FC48-44CA-BC00-89BDB74D48D8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9314F-FC48-44CA-BC00-89BDB74D48D8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9314F-FC48-44CA-BC00-89BDB74D48D8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79314F-FC48-44CA-BC00-89BDB74D48D8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9314F-FC48-44CA-BC00-89BDB74D48D8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9314F-FC48-44CA-BC00-89BDB74D48D8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379314F-FC48-44CA-BC00-89BDB74D48D8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7239000" cy="1143000"/>
          </a:xfrm>
        </p:spPr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962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Moby Max-Language Section/IXL</a:t>
            </a:r>
          </a:p>
          <a:p>
            <a:pPr lvl="1"/>
            <a:r>
              <a:rPr lang="en-US" dirty="0"/>
              <a:t>Lessons are assigned to correspond with grammar units </a:t>
            </a:r>
          </a:p>
          <a:p>
            <a:pPr lvl="1"/>
            <a:r>
              <a:rPr lang="en-US" dirty="0"/>
              <a:t>2-3 weeks to complete</a:t>
            </a:r>
          </a:p>
          <a:p>
            <a:pPr lvl="1"/>
            <a:r>
              <a:rPr lang="en-US" b="1" dirty="0"/>
              <a:t>Must score 80% or higher or lesson must be redone</a:t>
            </a:r>
          </a:p>
          <a:p>
            <a:r>
              <a:rPr lang="en-US" dirty="0"/>
              <a:t>2 good fit books per marking period</a:t>
            </a:r>
          </a:p>
          <a:p>
            <a:pPr lvl="1"/>
            <a:r>
              <a:rPr lang="en-US" dirty="0"/>
              <a:t>Students should be reading a minimum of 100 minutes each week outside of the school day</a:t>
            </a:r>
          </a:p>
          <a:p>
            <a:pPr lvl="1"/>
            <a:r>
              <a:rPr lang="en-US" dirty="0"/>
              <a:t>Students will create a one-pager for each book they have read</a:t>
            </a:r>
          </a:p>
          <a:p>
            <a:pPr lvl="1"/>
            <a:r>
              <a:rPr lang="en-US" dirty="0" err="1"/>
              <a:t>Bellwork</a:t>
            </a:r>
            <a:r>
              <a:rPr lang="en-US" dirty="0"/>
              <a:t> on Fridays will be a constructed response focusing on reading comprehension and relating to their good fit book</a:t>
            </a:r>
          </a:p>
          <a:p>
            <a:pPr lvl="1"/>
            <a:r>
              <a:rPr lang="en-US" b="1" dirty="0"/>
              <a:t>Due October 25th, January 10</a:t>
            </a:r>
            <a:r>
              <a:rPr lang="en-US" b="1" baseline="30000" dirty="0"/>
              <a:t>th</a:t>
            </a:r>
            <a:r>
              <a:rPr lang="en-US" b="1" dirty="0"/>
              <a:t>, March 20</a:t>
            </a:r>
            <a:r>
              <a:rPr lang="en-US" b="1" baseline="30000" dirty="0"/>
              <a:t>th</a:t>
            </a:r>
            <a:r>
              <a:rPr lang="en-US" b="1" dirty="0"/>
              <a:t>, and June 5</a:t>
            </a:r>
            <a:r>
              <a:rPr lang="en-US" b="1" baseline="30000" dirty="0"/>
              <a:t>th</a:t>
            </a:r>
            <a:r>
              <a:rPr lang="en-US" b="1" dirty="0"/>
              <a:t> at 3:05 pm</a:t>
            </a:r>
          </a:p>
          <a:p>
            <a:r>
              <a:rPr lang="en-US" dirty="0"/>
              <a:t>Article of the Week</a:t>
            </a:r>
          </a:p>
          <a:p>
            <a:pPr lvl="1"/>
            <a:r>
              <a:rPr lang="en-US" dirty="0" err="1"/>
              <a:t>NewsELA</a:t>
            </a:r>
            <a:r>
              <a:rPr lang="en-US" dirty="0"/>
              <a:t> (Biweekly)</a:t>
            </a:r>
          </a:p>
          <a:p>
            <a:pPr lvl="1"/>
            <a:r>
              <a:rPr lang="en-US" b="1" dirty="0"/>
              <a:t>Due Friday at the end of class</a:t>
            </a:r>
          </a:p>
          <a:p>
            <a:r>
              <a:rPr lang="en-US" dirty="0" err="1"/>
              <a:t>ReadTheory</a:t>
            </a:r>
            <a:endParaRPr lang="en-US" dirty="0"/>
          </a:p>
          <a:p>
            <a:pPr lvl="1"/>
            <a:r>
              <a:rPr lang="en-US" dirty="0"/>
              <a:t>5 quizzes per week</a:t>
            </a:r>
          </a:p>
          <a:p>
            <a:pPr lvl="1"/>
            <a:r>
              <a:rPr lang="en-US" dirty="0"/>
              <a:t>Must pass quizzes</a:t>
            </a:r>
          </a:p>
          <a:p>
            <a:pPr lvl="1"/>
            <a:r>
              <a:rPr lang="en-US" b="1" dirty="0"/>
              <a:t>Due Friday at the end of class</a:t>
            </a:r>
          </a:p>
          <a:p>
            <a:r>
              <a:rPr lang="en-US" dirty="0"/>
              <a:t>Anything </a:t>
            </a:r>
            <a:r>
              <a:rPr lang="en-US" dirty="0" smtClean="0"/>
              <a:t>not </a:t>
            </a:r>
            <a:r>
              <a:rPr lang="en-US" dirty="0"/>
              <a:t>completed during class time</a:t>
            </a:r>
          </a:p>
        </p:txBody>
      </p:sp>
    </p:spTree>
    <p:extLst>
      <p:ext uri="{BB962C8B-B14F-4D97-AF65-F5344CB8AC3E}">
        <p14:creationId xmlns:p14="http://schemas.microsoft.com/office/powerpoint/2010/main" val="2642465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</TotalTime>
  <Words>132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Homework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</dc:title>
  <dc:creator>Windows User</dc:creator>
  <cp:lastModifiedBy>Windows User</cp:lastModifiedBy>
  <cp:revision>2</cp:revision>
  <dcterms:created xsi:type="dcterms:W3CDTF">2017-09-14T19:41:36Z</dcterms:created>
  <dcterms:modified xsi:type="dcterms:W3CDTF">2019-09-13T15:01:43Z</dcterms:modified>
</cp:coreProperties>
</file>