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3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33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65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0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0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0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0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0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3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0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0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D086-04A8-4584-B073-567D3F547B51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8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092" y="695459"/>
            <a:ext cx="9659155" cy="3020526"/>
          </a:xfrm>
        </p:spPr>
        <p:txBody>
          <a:bodyPr/>
          <a:lstStyle/>
          <a:p>
            <a:pPr algn="ctr"/>
            <a:r>
              <a:rPr lang="en-US" sz="8800" b="1" dirty="0" smtClean="0">
                <a:latin typeface="AR BERKLEY" panose="02000000000000000000" pitchFamily="2" charset="0"/>
              </a:rPr>
              <a:t>Welcome to </a:t>
            </a:r>
            <a:br>
              <a:rPr lang="en-US" sz="8800" b="1" dirty="0" smtClean="0">
                <a:latin typeface="AR BERKLEY" panose="02000000000000000000" pitchFamily="2" charset="0"/>
              </a:rPr>
            </a:br>
            <a:r>
              <a:rPr lang="en-US" sz="8800" b="1" dirty="0" smtClean="0">
                <a:latin typeface="AR BERKLEY" panose="02000000000000000000" pitchFamily="2" charset="0"/>
              </a:rPr>
              <a:t>Ms. Traylor’s Class</a:t>
            </a:r>
            <a:endParaRPr lang="en-US" sz="8800" b="1" dirty="0">
              <a:latin typeface="AR BERKLEY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101" y="4420886"/>
            <a:ext cx="7199051" cy="13402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AR BERKLEY" panose="02000000000000000000" pitchFamily="2" charset="0"/>
              </a:rPr>
              <a:t>Sixth Grade Language Arts</a:t>
            </a:r>
            <a:endParaRPr lang="en-US" sz="4800" b="1" dirty="0">
              <a:latin typeface="AR BERKLEY" panose="02000000000000000000" pitchFamily="2" charset="0"/>
            </a:endParaRPr>
          </a:p>
        </p:txBody>
      </p:sp>
      <p:pic>
        <p:nvPicPr>
          <p:cNvPr id="5" name="Happy Music - Background Instrumental, Ukulele, Guitar, Daydrea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1500"/>
                </p14:media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56382" y="5456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13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457" y="45505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AR BERKLEY" panose="02000000000000000000" pitchFamily="2" charset="0"/>
              </a:rPr>
              <a:t>Gilligan is 12…he’s really BIG!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07" y="1593918"/>
            <a:ext cx="6716969" cy="5037727"/>
          </a:xfrm>
        </p:spPr>
      </p:pic>
    </p:spTree>
    <p:extLst>
      <p:ext uri="{BB962C8B-B14F-4D97-AF65-F5344CB8AC3E}">
        <p14:creationId xmlns:p14="http://schemas.microsoft.com/office/powerpoint/2010/main" val="379669982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other three are sisters and they just turned one.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919" y="2552294"/>
            <a:ext cx="3881438" cy="29110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68" y="1544033"/>
            <a:ext cx="657013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56147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206" y="120202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AR BERKLEY" panose="02000000000000000000" pitchFamily="2" charset="0"/>
              </a:rPr>
              <a:t>Zoey likes to eat and snuggle.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8044" y="1695002"/>
            <a:ext cx="5769735" cy="4327301"/>
          </a:xfrm>
        </p:spPr>
      </p:pic>
    </p:spTree>
    <p:extLst>
      <p:ext uri="{BB962C8B-B14F-4D97-AF65-F5344CB8AC3E}">
        <p14:creationId xmlns:p14="http://schemas.microsoft.com/office/powerpoint/2010/main" val="127151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03" y="158841"/>
            <a:ext cx="9071973" cy="1320800"/>
          </a:xfrm>
        </p:spPr>
        <p:txBody>
          <a:bodyPr>
            <a:noAutofit/>
          </a:bodyPr>
          <a:lstStyle/>
          <a:p>
            <a:r>
              <a:rPr lang="en-US" sz="4400" dirty="0" err="1" smtClean="0">
                <a:latin typeface="AR BERKLEY" panose="02000000000000000000" pitchFamily="2" charset="0"/>
              </a:rPr>
              <a:t>Zazzy</a:t>
            </a:r>
            <a:r>
              <a:rPr lang="en-US" sz="4400" dirty="0" smtClean="0">
                <a:latin typeface="AR BERKLEY" panose="02000000000000000000" pitchFamily="2" charset="0"/>
              </a:rPr>
              <a:t> is very adventurous and yes, she is named after The Big Bang Theory.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6202" y="2245218"/>
            <a:ext cx="5271751" cy="3953813"/>
          </a:xfrm>
        </p:spPr>
      </p:pic>
    </p:spTree>
    <p:extLst>
      <p:ext uri="{BB962C8B-B14F-4D97-AF65-F5344CB8AC3E}">
        <p14:creationId xmlns:p14="http://schemas.microsoft.com/office/powerpoint/2010/main" val="385043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000">
        <p:cut/>
      </p:transition>
    </mc:Choice>
    <mc:Fallback>
      <p:transition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92" y="429296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Sadie is much more reserved…she’s also the softest.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8330" y="2250523"/>
            <a:ext cx="5265689" cy="3949266"/>
          </a:xfrm>
        </p:spPr>
      </p:pic>
    </p:spTree>
    <p:extLst>
      <p:ext uri="{BB962C8B-B14F-4D97-AF65-F5344CB8AC3E}">
        <p14:creationId xmlns:p14="http://schemas.microsoft.com/office/powerpoint/2010/main" val="280082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000">
        <p14:glitter pattern="hexagon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I also coach swimming at Carlson High School…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2050" name="Picture 2" descr="https://scontent-ord1-1.xx.fbcdn.net/hphotos-xap1/v/t1.0-9/10685564_10205127774539887_7658718996719161012_n.jpg?oh=08755d6c62633935497e7ebe5265cdbc&amp;oe=56A826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63" y="1470451"/>
            <a:ext cx="3749278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59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000">
        <p14:honeycomb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…and I run the National Junior Honor Society here at Bryant.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6386" name="Picture 2" descr="http://p8cdn4static.sharpschool.com/UserFiles/Servers/Server_89629/Image/NJHS%20logo%20with%20word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06" y="2714485"/>
            <a:ext cx="4234724" cy="41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0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852" y="236113"/>
            <a:ext cx="8596668" cy="327982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latin typeface="AR BERKLEY" panose="02000000000000000000" pitchFamily="2" charset="0"/>
              </a:rPr>
              <a:t>I am so excited for this school year!</a:t>
            </a:r>
            <a:endParaRPr lang="en-US" sz="9600" b="1" dirty="0">
              <a:latin typeface="AR BERKLE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155" y="5177307"/>
            <a:ext cx="8596668" cy="2242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latin typeface="AR BERKLEY" panose="02000000000000000000" pitchFamily="2" charset="0"/>
              </a:rPr>
              <a:t>I hope you are too.</a:t>
            </a:r>
            <a:endParaRPr lang="en-US" sz="8000" b="1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2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839" y="2940676"/>
            <a:ext cx="9105363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This year we will be learning a LOT!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5" y="3770376"/>
            <a:ext cx="6663095" cy="29280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1" y="176317"/>
            <a:ext cx="6538174" cy="259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5" y="149674"/>
            <a:ext cx="2273179" cy="1704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08" y="4261476"/>
            <a:ext cx="3035235" cy="2276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34" y="1075654"/>
            <a:ext cx="2486696" cy="18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838" y="102172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We will create word walls to help us learn new vocabulary.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38" y="3345144"/>
            <a:ext cx="8596312" cy="3109304"/>
          </a:xfrm>
        </p:spPr>
      </p:pic>
    </p:spTree>
    <p:extLst>
      <p:ext uri="{BB962C8B-B14F-4D97-AF65-F5344CB8AC3E}">
        <p14:creationId xmlns:p14="http://schemas.microsoft.com/office/powerpoint/2010/main" val="86673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51" y="287627"/>
            <a:ext cx="8596668" cy="40911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>
                <a:latin typeface="AR BERKLEY" panose="02000000000000000000" pitchFamily="2" charset="0"/>
              </a:rPr>
              <a:t>Let me start off by sharing a few facts about me…</a:t>
            </a:r>
            <a:endParaRPr lang="en-US" sz="8800" dirty="0">
              <a:latin typeface="AR BERKLEY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2" y="1582823"/>
            <a:ext cx="2849988" cy="50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000">
        <p15:prstTrans prst="crush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60" y="27474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We will learn to identify examples of figurative language and eventually incorporate it into our writing.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84" y="2546954"/>
            <a:ext cx="8300644" cy="3881437"/>
          </a:xfrm>
        </p:spPr>
      </p:pic>
    </p:spTree>
    <p:extLst>
      <p:ext uri="{BB962C8B-B14F-4D97-AF65-F5344CB8AC3E}">
        <p14:creationId xmlns:p14="http://schemas.microsoft.com/office/powerpoint/2010/main" val="280750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:blinds dir="vert"/>
      </p:transition>
    </mc:Choice>
    <mc:Fallback>
      <p:transition spd="slow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98" y="315680"/>
            <a:ext cx="5684829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We will read stories…</a:t>
            </a:r>
            <a:br>
              <a:rPr lang="en-US" sz="4400" dirty="0" smtClean="0">
                <a:latin typeface="AR BERKLEY" panose="02000000000000000000" pitchFamily="2" charset="0"/>
              </a:rPr>
            </a:br>
            <a:r>
              <a:rPr lang="en-US" sz="4400" dirty="0" smtClean="0">
                <a:latin typeface="AR BERKLEY" panose="02000000000000000000" pitchFamily="2" charset="0"/>
              </a:rPr>
              <a:t>and create our own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5364" name="Picture 4" descr="http://i.ytimg.com/vi/NdHiIZKbc8s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50" y="138061"/>
            <a:ext cx="4096510" cy="30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ecx.images-amazon.com/images/I/71V2lcGd2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7" y="1674253"/>
            <a:ext cx="3318422" cy="494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mcdn.teacherspayteachers.com/thumbitem/The-School-Play-by-Gary-Soto-Vocabulary-Practice-Context-Clues-055747000-1383356526/original-954342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06" y="328599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61069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52023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We will build our writing skills too.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4338" name="Picture 2" descr="https://s-media-cache-ak0.pinimg.com/736x/42/e8/95/42e8958eb76a1e913dc0805a20ea45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9" y="1497169"/>
            <a:ext cx="6861635" cy="41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mages.clipartpanda.com/children-writing-at-school-school_clipart_boy_writ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66" y="3724253"/>
            <a:ext cx="3540662" cy="28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7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9193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Which means we will need to work on grammar.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3314" name="Picture 2" descr="http://www.teflicious.com/wp-content/uploads/2014/04/Wordle-Ten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58" y="2730969"/>
            <a:ext cx="76200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4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gallery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81352"/>
          </a:xfrm>
        </p:spPr>
        <p:txBody>
          <a:bodyPr>
            <a:noAutofit/>
          </a:bodyPr>
          <a:lstStyle/>
          <a:p>
            <a:pPr algn="ctr"/>
            <a:r>
              <a:rPr lang="en-US" sz="13000" dirty="0" smtClean="0">
                <a:latin typeface="AR BERKLEY" panose="02000000000000000000" pitchFamily="2" charset="0"/>
              </a:rPr>
              <a:t>I know this is a lot to learn…</a:t>
            </a:r>
            <a:endParaRPr lang="en-US" sz="130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6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ferris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55594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latin typeface="AR BERKLEY" panose="02000000000000000000" pitchFamily="2" charset="0"/>
              </a:rPr>
              <a:t>…but I am here to help you, every step of the way.</a:t>
            </a:r>
            <a:endParaRPr lang="en-US" sz="100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prism isContent="1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49532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AR BERKLEY" panose="02000000000000000000" pitchFamily="2" charset="0"/>
              </a:rPr>
              <a:t>All I ask, is that you keep a few things in mind.</a:t>
            </a:r>
            <a:endParaRPr lang="en-US" sz="96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000">
        <p14:warp dir="in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7526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First, advocate for yourself by asking questions when you do not understand.  It’s how we learn.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2290" name="Picture 2" descr="http://www.palos118.org/images/pages/N2694/students%20raising%20h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1" y="3087374"/>
            <a:ext cx="4762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38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4000">
        <p15:prstTrans prst="origami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1821"/>
            <a:ext cx="8596668" cy="6452314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AR BERKLEY" panose="02000000000000000000" pitchFamily="2" charset="0"/>
              </a:rPr>
              <a:t>Make sure to ALWAYS respect the ideas of your classmates. They are all welcome in this room.</a:t>
            </a:r>
            <a:endParaRPr lang="en-US" sz="72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16013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AR BERKLEY" panose="02000000000000000000" pitchFamily="2" charset="0"/>
              </a:rPr>
              <a:t>Everyone needs to be a team player.  We are a community of learners and we need to help each other.</a:t>
            </a:r>
            <a:endParaRPr lang="en-US" sz="72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6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637089" cy="1320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 BERKLEY" panose="02000000000000000000" pitchFamily="2" charset="0"/>
              </a:rPr>
              <a:t>I like flowers.</a:t>
            </a:r>
            <a:endParaRPr lang="en-US" sz="4000" dirty="0">
              <a:latin typeface="AR BERKLEY" panose="02000000000000000000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5216" y="5102180"/>
            <a:ext cx="477257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latin typeface="AR BERKLEY" panose="02000000000000000000" pitchFamily="2" charset="0"/>
              </a:rPr>
              <a:t>I also enjoy traveling.</a:t>
            </a:r>
            <a:endParaRPr lang="en-US" sz="4000" dirty="0">
              <a:latin typeface="AR BERKLEY" panose="02000000000000000000" pitchFamily="2" charset="0"/>
            </a:endParaRPr>
          </a:p>
        </p:txBody>
      </p:sp>
      <p:pic>
        <p:nvPicPr>
          <p:cNvPr id="6146" name="Picture 2" descr="https://scontent-ord1-1.xx.fbcdn.net/hphotos-xft1/v/t1.0-9/10436084_10206544348633354_1688160533890081461_n.jpg?oh=601fc0f44a9b3d1b19243978457769e7&amp;oe=56A6F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7" y="1515525"/>
            <a:ext cx="4006856" cy="534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ord1-1.xx.fbcdn.net/hphotos-xpf1/v/t1.0-9/10440937_10204489973915270_5150655620698356626_n.jpg?oh=a616420cadf5929a6a6e970233106679&amp;oe=565D34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17" y="365287"/>
            <a:ext cx="5665676" cy="42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95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3000">
        <p15:prstTrans prst="origami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6" y="55808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Most importantly, always come prepared and try your BEST.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1266" name="Picture 2" descr="http://www.school-teacher-student-motivation-resources-courses.com/images/positivebelief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48" y="2331077"/>
            <a:ext cx="6927805" cy="41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81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2000">
        <p15:prstTrans prst="crush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367" y="1871730"/>
            <a:ext cx="8596668" cy="3872248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latin typeface="AR BERKLEY" panose="02000000000000000000" pitchFamily="2" charset="0"/>
              </a:rPr>
              <a:t>We are going to have a great year!</a:t>
            </a:r>
            <a:endParaRPr lang="en-US" sz="88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6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76" y="326265"/>
            <a:ext cx="7449235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 BERKLEY" panose="02000000000000000000" pitchFamily="2" charset="0"/>
              </a:rPr>
              <a:t>There will be lots of laughs and fun activities.</a:t>
            </a:r>
            <a:endParaRPr lang="en-US" sz="4000" dirty="0">
              <a:latin typeface="AR BERKLEY" panose="02000000000000000000" pitchFamily="2" charset="0"/>
            </a:endParaRPr>
          </a:p>
        </p:txBody>
      </p:sp>
      <p:pic>
        <p:nvPicPr>
          <p:cNvPr id="1026" name="Picture 2" descr="https://scontent-ord1-1.xx.fbcdn.net/hphotos-xtp1/v/t1.0-9/10487221_10206360887086930_76034844554407016_n.jpg?oh=4925438c583accea88bf2976476e2bd6&amp;oe=566EE6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31" y="0"/>
            <a:ext cx="3641728" cy="48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7055" y="2270886"/>
            <a:ext cx="4990563" cy="3742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0303" y="2304693"/>
            <a:ext cx="4900411" cy="3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6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940" y="3030827"/>
            <a:ext cx="8596668" cy="370482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R BERKLEY" panose="02000000000000000000" pitchFamily="2" charset="0"/>
              </a:rPr>
              <a:t>I love learning and I hope that you do too! If not, my goal is to change that this year.</a:t>
            </a:r>
            <a:endParaRPr lang="en-US" sz="6000" dirty="0">
              <a:latin typeface="AR BERKLEY" panose="02000000000000000000" pitchFamily="2" charset="0"/>
            </a:endParaRPr>
          </a:p>
        </p:txBody>
      </p:sp>
      <p:pic>
        <p:nvPicPr>
          <p:cNvPr id="10242" name="Picture 2" descr="https://encrypted-tbn1.gstatic.com/images?q=tbn:ANd9GcQrKoDP4UT8TIfEW-HhiczAiLsy0nlZavxT5H9jPWlP42deYRDe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58" y="552718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02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000">
        <p15:prstTrans prst="prestig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7734"/>
            <a:ext cx="8596668" cy="4932609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latin typeface="AR BERKLEY" panose="02000000000000000000" pitchFamily="2" charset="0"/>
              </a:rPr>
              <a:t>I look forward to getting to know all of you! </a:t>
            </a:r>
            <a:endParaRPr lang="en-US" sz="88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1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68" y="455054"/>
            <a:ext cx="8596668" cy="257148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AR BERKLEY" panose="02000000000000000000" pitchFamily="2" charset="0"/>
              </a:rPr>
              <a:t>Welcome to Bryant Middle School!</a:t>
            </a:r>
            <a:endParaRPr lang="en-US" sz="7200" dirty="0">
              <a:latin typeface="AR BERKLEY" panose="02000000000000000000" pitchFamily="2" charset="0"/>
            </a:endParaRPr>
          </a:p>
        </p:txBody>
      </p:sp>
      <p:pic>
        <p:nvPicPr>
          <p:cNvPr id="9218" name="Picture 2" descr="http://bryant.dearbornschools.org/wp-content/uploads/sites/130/2012/03/cropped-cropped-Bryant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7" y="3494132"/>
            <a:ext cx="11255270" cy="32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537" y="145959"/>
            <a:ext cx="8596668" cy="2376409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Reading is one of my favorite activities. Playing The Sims is a lot of fun too.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8194" name="Picture 2" descr="https://aliterarymind.files.wordpress.com/2013/09/the-hunger-games-trilog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01" y="2986009"/>
            <a:ext cx="4777409" cy="32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blogs-images.forbes.com/jasonevangelho/files/2014/08/The-Sims-4-release-d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6" y="2308314"/>
            <a:ext cx="4999317" cy="398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586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00">
        <p15:prstTrans prst="airplan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37" y="5481487"/>
            <a:ext cx="8865911" cy="1320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My favorite food is any type of pasta.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098" name="Picture 2" descr="https://scontent-ord1-1.xx.fbcdn.net/hphotos-xaf1/v/t1.0-9/1907712_10204437696288362_3166554653335191429_n.jpg?oh=78db53b1ae043e9056fefd4321b6a021&amp;oe=56AB68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87" y="181770"/>
            <a:ext cx="3927028" cy="52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ord1-1.xx.fbcdn.net/hphotos-xpf1/v/t1.0-9/10430452_10204437702048506_7425264501630448169_n.jpg?oh=158c8015b7d0fb267b26bd9c70f6aae1&amp;oe=566CF9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195442"/>
            <a:ext cx="3916774" cy="52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ord1-1.xx.fbcdn.net/hphotos-xtf1/v/t1.0-9/10500244_10204426750014712_8097093404901531542_n.jpg?oh=13a0431239c28522f248802e8b0bc2b3&amp;oe=567A9B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03" y="308856"/>
            <a:ext cx="3736399" cy="49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93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000">
        <p15:prstTrans prst="fracture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914" y="296786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 BERKLEY" panose="02000000000000000000" pitchFamily="2" charset="0"/>
              </a:rPr>
              <a:t>Last summer I went to Italy and ate a lot of pasta!</a:t>
            </a:r>
            <a:endParaRPr lang="en-US" sz="4000" dirty="0">
              <a:latin typeface="AR BERKLEY" panose="02000000000000000000" pitchFamily="2" charset="0"/>
            </a:endParaRPr>
          </a:p>
        </p:txBody>
      </p:sp>
      <p:pic>
        <p:nvPicPr>
          <p:cNvPr id="3074" name="Picture 2" descr="https://scontent-ord1-1.xx.fbcdn.net/hphotos-xpf1/v/t1.0-9/10410457_10204489888593137_3678675723161861725_n.jpg?oh=a14c2b46d7132241d7c2bcff80de0df6&amp;oe=566C69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4" y="125704"/>
            <a:ext cx="6590518" cy="28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ord1-1.xx.fbcdn.net/hphotos-xfa1/v/t1.0-9/1910265_10204478182580494_1018139207783699328_n.jpg?oh=80b3f02f6257698ec81bb0493f173c53&amp;oe=566E8F5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66" y="3704767"/>
            <a:ext cx="3868356" cy="290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ord1-1.xx.fbcdn.net/hphotos-xap1/v/t1.0-9/p206x206/10455768_10204429988335668_3499208790181913063_n.jpg?oh=2b7d15f83b3353af579b866bb15029e7&amp;oe=566E5F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3" y="3704767"/>
            <a:ext cx="4000835" cy="30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-ord1-1.xx.fbcdn.net/hphotos-xfa1/v/t1.0-9/10420111_10204426745174591_8525759442616845892_n.jpg?oh=cec2670c1ee0d5a12db08d20aa1bebc6&amp;oe=5662A0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8" y="178543"/>
            <a:ext cx="3772481" cy="28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4423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31" y="120203"/>
            <a:ext cx="9200761" cy="1515414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This summer I spent a lot of time doing homework and I ended up finishing my master’s degree!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7170" name="Picture 2" descr="https://scontent-ord1-1.xx.fbcdn.net/hphotos-xaf1/v/t1.0-9/10365859_10206544351713431_1916517172400345403_n.jpg?oh=98327ed1cc9587f7086c1305a76948a8&amp;oe=565FE7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11" y="1635617"/>
            <a:ext cx="6762437" cy="50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3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1" y="164747"/>
            <a:ext cx="9484096" cy="1320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latin typeface="AR BERKLEY" panose="02000000000000000000" pitchFamily="2" charset="0"/>
              </a:rPr>
              <a:t>When I have free time, I enjoy spending it with my family.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76" y="2430767"/>
            <a:ext cx="5118159" cy="118791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 BERKLEY" panose="02000000000000000000" pitchFamily="2" charset="0"/>
              </a:rPr>
              <a:t>I have two little brothers.</a:t>
            </a:r>
          </a:p>
        </p:txBody>
      </p:sp>
      <p:pic>
        <p:nvPicPr>
          <p:cNvPr id="5122" name="Picture 2" descr="https://scontent-ord1-1.xx.fbcdn.net/hphotos-xtf1/v/t1.0-9/1016913_10204031052922532_1942443849296239064_n.jpg?oh=3ae9ddfa056af1b8e182255406ff041e&amp;oe=56684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30" y="1588578"/>
            <a:ext cx="3749278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26851" y="4850127"/>
            <a:ext cx="2518773" cy="595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AR BERKLEY" panose="02000000000000000000" pitchFamily="2" charset="0"/>
              </a:rPr>
              <a:t>Chris is 23.</a:t>
            </a:r>
            <a:endParaRPr lang="en-US" sz="3600" b="1" dirty="0" smtClean="0">
              <a:latin typeface="AR BERKLEY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74476" y="1790871"/>
            <a:ext cx="2643811" cy="900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AR BERKLEY" panose="02000000000000000000" pitchFamily="2" charset="0"/>
              </a:rPr>
              <a:t>Josh is 20.</a:t>
            </a:r>
            <a:endParaRPr lang="en-US" sz="3600" b="1" dirty="0" smtClean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6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08" y="352022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AR BERKLEY" panose="02000000000000000000" pitchFamily="2" charset="0"/>
              </a:rPr>
              <a:t>I also have four cats…yes FOUR!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8" y="1332169"/>
            <a:ext cx="5825544" cy="436915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10" y="2042500"/>
            <a:ext cx="6190272" cy="4638974"/>
          </a:xfrm>
        </p:spPr>
      </p:pic>
    </p:spTree>
    <p:extLst>
      <p:ext uri="{BB962C8B-B14F-4D97-AF65-F5344CB8AC3E}">
        <p14:creationId xmlns:p14="http://schemas.microsoft.com/office/powerpoint/2010/main" val="11197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split orient="vert"/>
      </p:transition>
    </mc:Choice>
    <mc:Fallback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</TotalTime>
  <Words>436</Words>
  <Application>Microsoft Office PowerPoint</Application>
  <PresentationFormat>Widescreen</PresentationFormat>
  <Paragraphs>41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 BERKLEY</vt:lpstr>
      <vt:lpstr>Arial</vt:lpstr>
      <vt:lpstr>Trebuchet MS</vt:lpstr>
      <vt:lpstr>Wingdings 3</vt:lpstr>
      <vt:lpstr>Facet</vt:lpstr>
      <vt:lpstr>Welcome to  Ms. Traylor’s Class</vt:lpstr>
      <vt:lpstr>Let me start off by sharing a few facts about me…</vt:lpstr>
      <vt:lpstr>I like flowers.</vt:lpstr>
      <vt:lpstr>Reading is one of my favorite activities. Playing The Sims is a lot of fun too.</vt:lpstr>
      <vt:lpstr>My favorite food is any type of pasta.</vt:lpstr>
      <vt:lpstr>Last summer I went to Italy and ate a lot of pasta!</vt:lpstr>
      <vt:lpstr>This summer I spent a lot of time doing homework and I ended up finishing my master’s degree!</vt:lpstr>
      <vt:lpstr>When I have free time, I enjoy spending it with my family.</vt:lpstr>
      <vt:lpstr>I also have four cats…yes FOUR!</vt:lpstr>
      <vt:lpstr>Gilligan is 12…he’s really BIG!</vt:lpstr>
      <vt:lpstr>The other three are sisters and they just turned one.</vt:lpstr>
      <vt:lpstr>Zoey likes to eat and snuggle.</vt:lpstr>
      <vt:lpstr>Zazzy is very adventurous and yes, she is named after The Big Bang Theory.</vt:lpstr>
      <vt:lpstr>Sadie is much more reserved…she’s also the softest.</vt:lpstr>
      <vt:lpstr>I also coach swimming at Carlson High School…</vt:lpstr>
      <vt:lpstr>…and I run the National Junior Honor Society here at Bryant.</vt:lpstr>
      <vt:lpstr>I am so excited for this school year!</vt:lpstr>
      <vt:lpstr>This year we will be learning a LOT!</vt:lpstr>
      <vt:lpstr>We will create word walls to help us learn new vocabulary.</vt:lpstr>
      <vt:lpstr>We will learn to identify examples of figurative language and eventually incorporate it into our writing.</vt:lpstr>
      <vt:lpstr>We will read stories… and create our own</vt:lpstr>
      <vt:lpstr>We will build our writing skills too.</vt:lpstr>
      <vt:lpstr>Which means we will need to work on grammar.</vt:lpstr>
      <vt:lpstr>I know this is a lot to learn…</vt:lpstr>
      <vt:lpstr>…but I am here to help you, every step of the way.</vt:lpstr>
      <vt:lpstr>All I ask, is that you keep a few things in mind.</vt:lpstr>
      <vt:lpstr>First, advocate for yourself by asking questions when you do not understand.  It’s how we learn.</vt:lpstr>
      <vt:lpstr>Make sure to ALWAYS respect the ideas of your classmates. They are all welcome in this room.</vt:lpstr>
      <vt:lpstr>Everyone needs to be a team player.  We are a community of learners and we need to help each other.</vt:lpstr>
      <vt:lpstr>Most importantly, always come prepared and try your BEST.</vt:lpstr>
      <vt:lpstr>We are going to have a great year!</vt:lpstr>
      <vt:lpstr>There will be lots of laughs and fun activities.</vt:lpstr>
      <vt:lpstr>I love learning and I hope that you do too! If not, my goal is to change that this year.</vt:lpstr>
      <vt:lpstr>I look forward to getting to know all of you! </vt:lpstr>
      <vt:lpstr>Welcome to Bryant Middle School!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Ms. Traylor’s Class</dc:title>
  <dc:creator>Alexandra Traylor</dc:creator>
  <cp:lastModifiedBy>Alexandra Traylor</cp:lastModifiedBy>
  <cp:revision>14</cp:revision>
  <dcterms:created xsi:type="dcterms:W3CDTF">2015-09-07T13:34:57Z</dcterms:created>
  <dcterms:modified xsi:type="dcterms:W3CDTF">2015-09-07T16:08:06Z</dcterms:modified>
</cp:coreProperties>
</file>