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0AEBC9-DA07-4D28-9AA7-602FF071E40C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B74F24-2E44-47DF-AC1D-059C17516B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od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en.wikipedia.org/wiki/Help:IPA_for_English#Key" TargetMode="External"/><Relationship Id="rId7" Type="http://schemas.openxmlformats.org/officeDocument/2006/relationships/hyperlink" Target="http://en.wikipedia.org/wiki/Greek_mythology" TargetMode="External"/><Relationship Id="rId12" Type="http://schemas.openxmlformats.org/officeDocument/2006/relationships/image" Target="../media/image3.gif"/><Relationship Id="rId2" Type="http://schemas.openxmlformats.org/officeDocument/2006/relationships/hyperlink" Target="http://en.wikipedia.org/wiki/Help:IPA_for_Engli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oric_Greek" TargetMode="External"/><Relationship Id="rId11" Type="http://schemas.openxmlformats.org/officeDocument/2006/relationships/hyperlink" Target="http://en.wikipedia.org/wiki/Rhea_(mythology)" TargetMode="External"/><Relationship Id="rId5" Type="http://schemas.openxmlformats.org/officeDocument/2006/relationships/hyperlink" Target="http://en.wiktionary.org/wiki/%E1%BE%8D%CE%B4%CE%B7%CF%82" TargetMode="External"/><Relationship Id="rId10" Type="http://schemas.openxmlformats.org/officeDocument/2006/relationships/hyperlink" Target="http://en.wikipedia.org/wiki/Cronus" TargetMode="External"/><Relationship Id="rId4" Type="http://schemas.openxmlformats.org/officeDocument/2006/relationships/hyperlink" Target="http://en.wikipedia.org/wiki/Ancient_Greek" TargetMode="External"/><Relationship Id="rId9" Type="http://schemas.openxmlformats.org/officeDocument/2006/relationships/hyperlink" Target="http://en.wikipedia.org/wiki/Greek_underworl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066800"/>
            <a:ext cx="8229600" cy="2133600"/>
          </a:xfrm>
        </p:spPr>
        <p:txBody>
          <a:bodyPr/>
          <a:lstStyle/>
          <a:p>
            <a:r>
              <a:rPr lang="en-US" dirty="0" smtClean="0"/>
              <a:t>Greek Mythology: Hades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Sean Riley</a:t>
            </a:r>
            <a:endParaRPr lang="en-US" dirty="0"/>
          </a:p>
        </p:txBody>
      </p:sp>
      <p:pic>
        <p:nvPicPr>
          <p:cNvPr id="1026" name="Picture 2" descr="http://images.wikia.com/dresdenfiles/images/1/12/Hades_and_cerberus_by_nemca-d5w3sz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4495800" cy="25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9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 smtClean="0"/>
              <a:t>Hades wears a long, black toga </a:t>
            </a:r>
          </a:p>
          <a:p>
            <a:pPr marL="137160" indent="0">
              <a:buNone/>
            </a:pPr>
            <a:r>
              <a:rPr lang="en-US" dirty="0" smtClean="0"/>
              <a:t>He has dark holes as eyes</a:t>
            </a:r>
          </a:p>
          <a:p>
            <a:pPr marL="137160" indent="0">
              <a:buNone/>
            </a:pPr>
            <a:r>
              <a:rPr lang="en-US" dirty="0" smtClean="0"/>
              <a:t>Hades also has rows of sharp teeth, like a sharks</a:t>
            </a:r>
          </a:p>
          <a:p>
            <a:pPr marL="137160" indent="0">
              <a:buNone/>
            </a:pPr>
            <a:r>
              <a:rPr lang="en-US" dirty="0" smtClean="0"/>
              <a:t>Hades has a three-headed dog that guards the entrance to the underworld named </a:t>
            </a:r>
            <a:r>
              <a:rPr lang="en-US" dirty="0" err="1" smtClean="0"/>
              <a:t>Cerebus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Hades’ weapon is a dark, 3-tipped spear, called a “Trident</a:t>
            </a:r>
            <a:r>
              <a:rPr lang="en-US" dirty="0" smtClean="0"/>
              <a:t>”</a:t>
            </a:r>
          </a:p>
          <a:p>
            <a:pPr marL="137160" indent="0">
              <a:buNone/>
            </a:pPr>
            <a:r>
              <a:rPr lang="en-US" b="1" dirty="0"/>
              <a:t>Hades</a:t>
            </a:r>
            <a:r>
              <a:rPr lang="en-US" dirty="0"/>
              <a:t> (</a:t>
            </a:r>
            <a:r>
              <a:rPr lang="en-US" dirty="0">
                <a:hlinkClick r:id="rId2" tooltip="Help:IPA for English"/>
              </a:rPr>
              <a:t>/</a:t>
            </a:r>
            <a:r>
              <a:rPr lang="en-US" dirty="0">
                <a:hlinkClick r:id="rId3" tooltip="Help:IPA for English"/>
              </a:rPr>
              <a:t>ˈ</a:t>
            </a:r>
            <a:r>
              <a:rPr lang="en-US" dirty="0" err="1">
                <a:hlinkClick r:id="rId3" tooltip="Help:IPA for English"/>
              </a:rPr>
              <a:t>heɪdiːz</a:t>
            </a:r>
            <a:r>
              <a:rPr lang="en-US" dirty="0">
                <a:hlinkClick r:id="rId2" tooltip="Help:IPA for English"/>
              </a:rPr>
              <a:t>/</a:t>
            </a:r>
            <a:r>
              <a:rPr lang="en-US" dirty="0"/>
              <a:t>; from </a:t>
            </a:r>
            <a:r>
              <a:rPr lang="en-US" dirty="0">
                <a:hlinkClick r:id="rId4" tooltip="Ancient Greek"/>
              </a:rPr>
              <a:t>Ancient Greek</a:t>
            </a:r>
            <a:r>
              <a:rPr lang="en-US" dirty="0"/>
              <a:t> </a:t>
            </a:r>
            <a:r>
              <a:rPr lang="en-US" dirty="0" err="1">
                <a:hlinkClick r:id="rId5" tooltip="wikt:ᾍδης"/>
              </a:rPr>
              <a:t>Ἅιδης</a:t>
            </a:r>
            <a:r>
              <a:rPr lang="en-US" dirty="0">
                <a:hlinkClick r:id="rId5" tooltip="wikt:ᾍδης"/>
              </a:rPr>
              <a:t>/</a:t>
            </a:r>
            <a:r>
              <a:rPr lang="en-US" dirty="0" err="1">
                <a:hlinkClick r:id="rId5" tooltip="wikt:ᾍδης"/>
              </a:rPr>
              <a:t>ᾍδης</a:t>
            </a:r>
            <a:r>
              <a:rPr lang="en-US" dirty="0"/>
              <a:t>, </a:t>
            </a:r>
            <a:r>
              <a:rPr lang="en-US" i="1" dirty="0" err="1"/>
              <a:t>Hāidēs</a:t>
            </a:r>
            <a:r>
              <a:rPr lang="en-US" dirty="0"/>
              <a:t>; </a:t>
            </a:r>
            <a:r>
              <a:rPr lang="en-US" dirty="0">
                <a:hlinkClick r:id="rId6" tooltip="Doric Greek"/>
              </a:rPr>
              <a:t>Doric</a:t>
            </a:r>
            <a:r>
              <a:rPr lang="en-US" dirty="0"/>
              <a:t> </a:t>
            </a:r>
            <a:r>
              <a:rPr lang="en-US" dirty="0" err="1"/>
              <a:t>Ἀΐδ</a:t>
            </a:r>
            <a:r>
              <a:rPr lang="en-US" dirty="0"/>
              <a:t>ας </a:t>
            </a:r>
            <a:r>
              <a:rPr lang="en-US" i="1" dirty="0"/>
              <a:t>Aidas</a:t>
            </a:r>
            <a:r>
              <a:rPr lang="en-US" dirty="0"/>
              <a:t>) was the ancient </a:t>
            </a:r>
            <a:r>
              <a:rPr lang="en-US" dirty="0">
                <a:hlinkClick r:id="rId7" tooltip="Greek mythology"/>
              </a:rPr>
              <a:t>Greek</a:t>
            </a:r>
            <a:r>
              <a:rPr lang="en-US" dirty="0"/>
              <a:t> </a:t>
            </a:r>
            <a:r>
              <a:rPr lang="en-US" dirty="0">
                <a:hlinkClick r:id="rId8" tooltip="God"/>
              </a:rPr>
              <a:t>god</a:t>
            </a:r>
            <a:r>
              <a:rPr lang="en-US" dirty="0"/>
              <a:t> of the </a:t>
            </a:r>
            <a:r>
              <a:rPr lang="en-US" dirty="0">
                <a:hlinkClick r:id="rId9" tooltip="Greek underworld"/>
              </a:rPr>
              <a:t>underworld</a:t>
            </a:r>
            <a:r>
              <a:rPr lang="en-US" dirty="0"/>
              <a:t>. Eventually, the god's name came to designate the abode of the dead. In </a:t>
            </a:r>
            <a:r>
              <a:rPr lang="en-US" dirty="0">
                <a:hlinkClick r:id="rId7" tooltip="Greek mythology"/>
              </a:rPr>
              <a:t>Greek mythology</a:t>
            </a:r>
            <a:r>
              <a:rPr lang="en-US" dirty="0"/>
              <a:t>, Hades is the oldest male child of </a:t>
            </a:r>
            <a:r>
              <a:rPr lang="en-US" dirty="0">
                <a:hlinkClick r:id="rId10" tooltip="Cronus"/>
              </a:rPr>
              <a:t>Cronus</a:t>
            </a:r>
            <a:r>
              <a:rPr lang="en-US" dirty="0"/>
              <a:t> and </a:t>
            </a:r>
            <a:r>
              <a:rPr lang="en-US" dirty="0">
                <a:hlinkClick r:id="rId11" tooltip="Rhea (mythology)"/>
              </a:rPr>
              <a:t>Rhea</a:t>
            </a:r>
            <a:r>
              <a:rPr lang="en-US" dirty="0"/>
              <a:t> considering the order of birth from the mother, or the youngest, considering the regurgitation by the father</a:t>
            </a:r>
            <a:endParaRPr lang="en-US" dirty="0" smtClean="0"/>
          </a:p>
        </p:txBody>
      </p:sp>
      <p:pic>
        <p:nvPicPr>
          <p:cNvPr id="1026" name="Picture 2" descr="http://www.greekmythology.com/Olympians/Poseidon/poseidonx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1752600" cy="25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2.wikia.nocookie.net/__cb20120529220745/mythology/images/3/37/Hades_(Disney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1405577" cy="12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8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Hades is the god of the underworld</a:t>
            </a:r>
          </a:p>
          <a:p>
            <a:r>
              <a:rPr lang="en-US" dirty="0" smtClean="0"/>
              <a:t>Everyone goes there when they die</a:t>
            </a:r>
          </a:p>
          <a:p>
            <a:r>
              <a:rPr lang="en-US" dirty="0" smtClean="0"/>
              <a:t>There are different realms in the underworld, and you live in them, depending on how you behaved when you where alive</a:t>
            </a:r>
          </a:p>
          <a:p>
            <a:r>
              <a:rPr lang="en-US" dirty="0" smtClean="0"/>
              <a:t>There is a dead </a:t>
            </a:r>
            <a:r>
              <a:rPr lang="en-US" dirty="0" smtClean="0"/>
              <a:t>soul named </a:t>
            </a:r>
            <a:r>
              <a:rPr lang="en-US" dirty="0" err="1" smtClean="0"/>
              <a:t>Cheron</a:t>
            </a:r>
            <a:r>
              <a:rPr lang="en-US" dirty="0" smtClean="0"/>
              <a:t> </a:t>
            </a:r>
            <a:r>
              <a:rPr lang="en-US" dirty="0" smtClean="0"/>
              <a:t>that takes souls from the entrance, across the River </a:t>
            </a:r>
            <a:r>
              <a:rPr lang="en-US" dirty="0" err="1" smtClean="0"/>
              <a:t>Stix</a:t>
            </a:r>
            <a:r>
              <a:rPr lang="en-US" dirty="0" smtClean="0"/>
              <a:t>, and into the underworld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19931"/>
            <a:ext cx="3017747" cy="192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static.tvtropes.org/pmwiki/pub/images/dont_pay__the_ferry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134042" cy="23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1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Hades’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Hades has two brothers, there names are Zeus, and Poseidon</a:t>
            </a:r>
          </a:p>
          <a:p>
            <a:r>
              <a:rPr lang="en-US" dirty="0" smtClean="0"/>
              <a:t>Zeus is the god of the heavens, and Poseidon is the god of the seas</a:t>
            </a:r>
          </a:p>
          <a:p>
            <a:r>
              <a:rPr lang="en-US" dirty="0" smtClean="0"/>
              <a:t>The three of them together are the top 3 gods out of all the gods, they are known as, “The Big Three”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VFRUWGRgXGRgWFxccGhkXFxocFxgXGBkYHCggGBwlHRcVIjEhJSkrLi4uGB8zODMsNygtLisBCgoKDg0OGxAQGywkICQ0LCwvLCwsLCwsLCwsLCwsLCwsLCwsLCwsLCwsLCwsLCwsLCwsLCwsLCwsLCwsLCwsLP/AABEIAJcBTQMBIgACEQEDEQH/xAAcAAACAgMBAQAAAAAAAAAAAAAFBgQHAAIDAQj/xABBEAABAwIEBAMFBQUHBAMAAAABAgMRAAQFEiExBkFRYRMicTKBkaGxByNCUsEUYrLR8CQzcoKz4fEWU5KiFSXS/8QAGwEAAgMBAQEAAAAAAAAAAAAAAwQBAgUGAAf/xAAyEQACAgEDAwIEBQMFAQAAAAABAgADEQQSIRMxQQUiMlFhsQYUI3FyUpHBJDNCgfA0/9oADAMBAAIRAxEAPwCysN4lYU74UrCvFLOZSfKXUt+MUyD/ANvzTt6HSiSMetS2XRc25aCspcDreQKjNlKs0TlIMTsZpWwzhFLqL7xSibpToSsBRU0lxnwNArSQBMjfMRoK1ueBXVhag62h4lkocTmllTDIaStJ/Fm82ZBEFKonnVn78waAYEbH8btwVp8dkrbQXFI8VsKCAkKzKBV5UwpBk6QoHnQ2+4sZaat3FQVXHg5Ww40VgPlKQoALhxIKhKkEjmJFQGOCilxxzMhRLj7raiXRkW+z4Sh4aVZBufNB00idRDHAzyW0IDrRIasGlSFAf2BwuJIjcLBAI5d6rL4jevGLZJWk3DILQKnAXUAtgRJWJ8gGZO/UV1s7ppzN4TiHIIByKCoJAUAcp0OVST6EHnSk/wADuFSyHURGIZJBnNiCkqOaNgiFbe1ptXXB8MOHqccWpspWzbtBCEkGbZCgSOUEKUe3eoJAE9iOAVXJwiJJiOppM4m43No34hQlRK0oDQV5iSApUnWIEDpM0l4xxa/iCPBZS74ypBt2DCEJ2BfdiVHnAIHLWg9XPaW6Z8ywMY4obShSmilwJUErUVBKE/mSFn2lxOg25xVaM4tdPksIW6953HAVASpGcZUBXMAITqe9HcD4BWog36s6UmUMNKhlObVXlHOeW1Ordqhv2EJRP5QB7tPSrppmtOWPEodQtXwjmJrHDKk27rbyzDqkkaEhlxI8io3IneKYLG4A8JClNFZEEIWFCUiTEaxpMUTKDvUZNohKwoJTPWBPxpoac1kmo4HkRY3h8bxk+JtiF4hlGdwhKZAmCdVKCUgAAkkkgadaiW+JtOKUhJOZASVJUhaCAokJJC0jQlJ+FdsZDpaIYCC5plz+yPMCVbaxEgczAka0sXOAvKSlKUpShDqHlKUvO4+vK4lxTpU2UE+ZsgFJHlgBICQPZIhhGRxY7fKoq1b7Up4pwe54WRkNkfsqbf71UqSW3A4klQR5jEiYEQOoqfbYS4i8dfKUhDgJIJzKC9AChUApSUjVJkSkEVZTIYcQm6Ky3sVr1SnSiFkUpgqTmJ9kdutGkuIUgykJjcDvUtbt7Sgp3d4mv2ykmFJIPcRXS2slrVlSgz6RHr0o9h13nWWz5h+BRHy71KuLtSTCEyTB942Bqo1RIkflFz3gBzA3AY0Pr+nWhtywUGCPlTdiWIFpGXIHXylS8gMbb/CaXLN+5fSpbzbbbY/MIPbWpr1hB5nn0SMMDiDimvCNamXFsQJEkdcpA+NQjWlVYHXImJqaWqbBku1egjtTvYHO2CYHOkeyazGOfKnPA0ktFPODSuqAmloN2OZriVwCAkDQczvtXzt9oZnErk/vI/00V9A3jPlM9R9aob7T2wMUuQnQS3HvZbNIXfAJs6LPUMVIrMtemsFKzUwJ5lr3LUqyslOGECep5Cot+wptZSrcfMdasATBs6r3kiwsVPKyoiYkyeX9Gmey4NH4yVbCBpqRp60q4Le+E8hZ9kGFf4Tv/Xar3ZtU+GFp2KUqB9P9qIFxF2fdPny4TlUU9CR8DFcpoxxVZZLx9HRxRHorUfWouGWeZ5tPVaR/7a1fGYuWMeHvs/QW0KBUlRSCYMyY13pGxzDfAeW2FZspiYj5V9DXWRDeZXsttEn1jSvnXELouOLcJ1WpSvif+KiSQMSFFSLZE1JwuxVcOJaSJJOp6J5n3UYxbh1VquRKmzsroehqH4EmpDuz4i1cpg1xqZiI81Q68pyIO1cORPtpIQjQQJ27mu3KoBdQ8khJkjlzQrqeYoUOJUtKLVxKVjnyX0UPXpyobW7eTKhM9oYw+4zeJM6OKTr2itLO88R11I2bKUz+8RmP1FV8OKnk3DrNsguAqzaDmoSYJ3MEfChbXFt1h63VOsLCHVFRLmgCuuYddN6CtpOODCdMY7iWpiWMNMEB1QTOYySNAkSTVWcV8aF5avDztMZQkLWnLnBBCgCoeWQdOZioFrhd1jbxeLiG2h5So+bKPyoQOcc6ZMQ+ytTqhmvFltMZErTMQOcED4CruGsHbiSoVDyZWV1fC4V4SQXVKMSSYJE+ed/Udqn8MXy8NuQoKC8wKVoE5VZtR8DTjc/Zk+CPDeZAGxhSSOWwB+tJ3FHDT1m6C4oLHJQ2PbtQgGXxgQp2v5Bl0Wd8l1pDoEBY26Hmk16tfWq24K4wKVZHNUK0I77fGrHU3oFJOZB1B/Q1p6TUKw2nvMrVVMpyO09C5rkv2hXilVqgyoU8w9piSHJE6K71oU11UmtFik5oESK6On9fGuIRJiDprpufT5VJcNDcSuQhIg/eE+UASQJAKiOgmarZbsGZ4DMI/wBy0XDCFbZlRomQNjtuKDHFFuLAyyg+YnYBOoSkk7kmD6ULfxBag4sBOYqlAUoTkSkD2UzrIKvfQrh8l97xFFShOu++2xMday7rS2c9oepN52iNyrW4cUlTQypQZEHSR160yi/I1LfniDG3urrZPpS2AnN75/WtFqncbntQFuZBhTGhUD3ESMTsbhV0m5ChKZASdE5TvJPPatcQDynPOotlJCmhILZ01kDQmeoprvkBSTrpz161XuJBpl371TpST5cihI+J/lUJYzPPXUZXcviZguKXTjyg5dqUR+Hy5JAgpSnLoJB91FH9TMRO/rzpJdCbe4WphSiFoPlVuFA7g7bZo9aZsAxEXLWYCFJ07xuJ7xFb2hsG7mYuvDPWPpD+EMyoACTP05+gp9wzIUiCknqKSbE5JnUKEGNDHbvRrC2ilwZZI39x5Gj6gZMroiVXENXFrJM7V83/AGqD/wC1uvVr/Rbr6ddI0mvmT7VVTi116t/6LdZ9p4m5ovjilFS8Mw8urgeyPaPQVFJgVpY4mtpeZO3MHYihquY5fbswJaOC4MCgJbGqdx+YfzrTjXhDxWA4zqtAnaCRzT60Q4CxRu4T5YS6nWOfp3FNNzdAb6TuOXr2NE7RQnPafPLNvEE7H+tatzgfGguzQ2o+dolGvMR5flSjx/hKWV+K0PunDKgPwr3J05K19470F4XxMtuFJ0CwOemYbfKrnGIIZzzCP2hJAvVkbLQhXvjKR/6/OoPCjYVdsnkCpR9AD+sVvxepTqmyJJ1T16GP661x4ZbcbdJUlSTl0kEaE671XqDbxJ6bZ7SxePsVKLBYB8zy0tj/AAjVXuyp+Yqn3Gv56dKYeL8YU4pto+y2J/zL1Py0rfgvDw89nc/u0QdeauQ91XXAXJlTljgRz+z3hbwWC65o44P/ABRuB6nnRG7s0rSpKhmRz/SirCswgc6A8Z8QtWqMghThGiB16q6D60EjMYVtolY8U4aWXCk6jdJ6igUURxG+W+srcVJPwHYDkKgRV1XAi9rbmzPqXiTFGQFOONXTLyEmFpbWDpJ9tEpWntQnhfCTeuNXNwtS0oUpaQse15QApU/SuPFWNFxC2WrpT3lVm8PwwnLBCtEJKlepIA70zcKXASyAdBATHSE/Wl0rDPkiDss2oMeYyBKEjYAdgNJ0pcwXipFypTTiQCFLGVQ0UlKiARO9Q8X4jQA6gHROUBX5lp+8UE9QABr3pPx15SFWQbT/AGhwFe+qdSpUjprFFawBsCCALLkx0c4Y/Z7gv2avBQv+8QBKCeRA5UyWL6o87iFHsIj/ANjPypLwrjkqjOgwDkXAMoX+8NdO9NzLjS/N5T38pq4VT7hINrYwZ0ul686C43h6H2yhwaEbkag9RU26xFKVhCYzHXXpHQGtCsqVqsZun+1MphhgxZiQ24GUTjOHLtXlIMgg6HqORp54H40iGXTodNT9Kl8fYJ4rYcCfMjQgb5evuP1qqHWyhW50P9Gsy6oo5H9jNWt1uQN/eX+4QoZkbHvzrVhXmH9cqrXhHidSPu3TKCY15TzqwsMuJWE+sdxG9OaXVn/beIajS4YOIWrk6KkFFcXBRRLNI6qV8awpx1wkKAQUKSSVwlIJ8yiNidBTOqYMaGDE/Wl1PCSngVeIUtg6lWpJO5AHPv8AKgXgnAkoOIq3rq5SzbrCW2gAVtwkq5Ekx8qxrGBh9uSD51EhJUJE8yZrpxQ6Lc+C0kCJOpGYdFKHU8qP4DhDFzZNpWZWCVSYOp9fWktQyoAT2j+nUQK39o9022hSyzcSJIyLbKR0zCQZotZ8XOOYd+0pBK85JA9lPm9iTrtzpiXw82WwF5SlIAgADNG0/AVtdWDX7E615UZgYTAEd6XaxX42wwCiJ179obrjaywEsZfKVrStZz/lGmUHrrzFIt5xAq5V96UqWnTMkZZnXMRVpcJYKF2ymytJBJMjKYJ2WDHp86ROOeChbJ8cvebMIgbz1ij1WIT2xPOmMgTRpedCfxAc0xmTyI1pu4fs0JTKNM5BI5aCNKrrD3CFAhR2B0NWrwq0HEZXIPMEbink9pyJnvWGGIx2jSjEARsNOfejthawAdJjU9TzrTCrUJHXvU9awkUUuTKBQvEg3ilKVlFfOX2mtEYpcpO8t/6LdfQ129roa+f+PUlzFLk9259zaB+lAu4WPaEr1D+2YkXxgxUVKaOXXDVwcykILgGpKNY929CENEGDIPQ6fI7UWtcQd7FnyZPsblTRCm1FKxqFDen3C+NBcoyO+V1O+ui45joe1Vq9pWWTBWtISdZ3/WvWESKwc4Esm+uUujw1eYKHs/r6UkX2Du274RlUTopMA+YE6fyoorDnW7ptRdGZXmBUddORHetrx59t9brq84iJB3Sdsqen0pPqEt7SCMdo30wF9wwc942YTiiShDSAhDhOUklImfxKUdgDI91eY9iiW0eE6EKcKkhJRBgAySCOg69aXbl1kFEoSXVxmEFUpJGUzoEiBMda3u0ttuobKEmY80AnUnVShzGnuis78sm/JB+eI51WxgYgC+tXLi6ICSM6oGnIbfKmS0KGVi3kBSNY/N69+1D1NOOvpaSsILbhBIOx1gg89ARWicJSu8Wlb0qEq38yldJGkitHqYwGPAHYRQ15yQOSe5h/GeLQwnI2czp67I7nv2pAvnStRUpWZR1JP615ibJQ6oZs2pkzJ16nrXIH+v63p6oKVzErCwJE4ga1tpzo9gvCb1x5o8NH5lA6+gprtOErdsZVJ8Q/mUT9BEVRiM4lkrLcy1P/AIlhm3LTKAhMzlH4z1WrdXLnQrEcR/ZLZS1AlWuVMgSduVHsTzBE7K0AAOgmkHiWy8WQVEkRB13FXuZa/hmQWyeYJs7+4uQT4CZAJLhWAkJGpShB2J2nenC3w+2SgXdu2pbzifKVurVCSfZTnUQkjVMDpSa3gNwlJ8MyN4nXvU14G1FotZU+VIccRbEeQKJAClEchJk96ztrMT4mmjoAMcwrwthzviLcI/vNx1IPyPamG8s3hqg5Tz05dDUDgu9bfKnGUG3dGrrIUVNq5BaZ2NWI0ApPKDvTlaLtxErRusLdpW68XNsczraDP4yqNB6zXn/X1udRmBn8LajPvrp9o2FoGRShKA6kkdAZ0r2+wCzdCfCbCIA1RPmB60KzUdH2qIWnShxuJnLFPtAtzPhoW4SNlJKRMc5pQw/h9V66VKKW0qMnLsB0TNOGK8IshhbiAQpAnsYFKGHY0W0kAwI+ZNLXaiyzBj1VFaA7Yz4pg1lbNBDKPPzWokqUfjRrBVBLrCCSVZTPQaGPlVf/APyReWVEylsBR7wae+FWVKWXVgAaZZGuaFA+4BUV6lXdxBXOEWNyqivKrd10VFccE1rAZiZM8cOnqCPjUe6xwW9o8opJKEykdV9PWthqY+VBePL1tm1KXCOp2+A6mqXAAS1RzKz8Zbzi3nTAUDoCN+XemnCwu2LaAqUrgnt2pV4RuPGWpQT5Qr2dOkD51ZzdilwIzDKtOhjb/ms7UKW4E0aHCnmGmkquMqQYBGYe72Z7CkLiH7PLsEKF8tZWtRdgQlCTzGvoIprxm+Xa2ji258Vf3TW0pMxp383ypPsuFVvIJUw+85r4il3S0ZyNwANKHp1Fa+7vLOxY8dof4PwJViyoB3xQFCVSIGbcQJ0H60nccXzj7/hfhB2PKN/WjX2euOsXa7daHQw4lRCHDmyZSARPPVW9Tsb4Uy3JWPMIMztr3ogr/U3z3UIQqe8r22tDnEbbdqtHhGzVSe/hmUpiCJMb6dj1qweEdoMA6U4ItHNo5E0LfvFKO9dcSWrTXSgz71MVpmJW27ZzxDEIO9VHjSgq/uFH8zfwyJqwsRc13qq+MLhbVw4pBgqUkcj+AdatrK8Vr+8j0rUbrnz/AEn7iO2ApSdQFDunlRnEcPYdTDyG3B++iDPqBNVBhfGtwxtkPuj6GmJj7SVn+8akH8iv/wBUsA3iaJsUzjxHweyJLCiOgzZh/MUouYU62Tp7PNOsdPSmlXF1uqSUuJPdII+RocnG85dabTJeOULJ2nty2obs4GQISsVk8mZeWRAQ88suQlJKSrXokAjl1jtUnC8OcvHOoEpKvzoUZQn1FB70FtKGyohaZ7pOYxE+6rEt7pNixkTAWEjp7ZnX6UpbYVCjPJ7fQRjAyeJCxXDQ15BAUBBJ1V5REEmotjYAyM0GJ1+POhT+MJKiFKJUZJkEan199dHcRQk+ZUCE/wAIpc1tiFFg8mQ8Vti0fETMZiojUkqOgJrrhlmw4FOuKyrA8wmEhZGqtOumg5zUxh5t/MlCgQUkb850gUuMNTnb0EykAmTmn2ieQkU0hZlwSQR5+kE2N2QMztb8PF0FwLHhZiAdydflTFhGDNNKCssqHNWp9w2oO+p2yaKQpKvEOsiQnTl32qOeKnIASlOYfiMn5aCj1MzZOePEFYETAIwfMs+zeSe/0/lUS7v2kqhTjaT0zD9Kqy8xy4cHndXHQeUe4CKGkzvrRSuJTq+AJ9YXeo1pRZR4j5T0TPxPOmrEnQlCielV0zjobecJUkLVlygnp+H316/lwJhEE9o5WdnCQdBJg/GP0qBjPDYedazKIQnMiBsUEg5flU6wxJDolBHm82U8lDcUcs0ZpJ9R1k71bYCMQiOQZGwXDEsuHIkJEAaDkKNquUoyTAKzlHdUf7VGzBJlRgdTSfxViiri5tmWJIbdQ4tQ2ASeZqSVWXTJJnT7VXcrCtdygAd8wP8AOl/htxUJEmBy9PfUv7UrjN4LY3Ks59BtUHAHxEA6x8ucVma1vcMTT0ikJHXDx4rTqOa0Kj3jQVQ+Y7bRIPqNwfSr0we5CSCD/wAxS5acL26rx+5kOIU5nSiICVTKknrCp0omkrNo2jvB32dL3Rf4b4dcdAT7LasilK/dB2B5k9KtAQFgAaD38qhvrAMJAA02GnXblW1svUGtyrSCpCfMxn1DW2DMl3BqG85XZ93eoDrulUQRmwz3EcTTaWrlysEkeVI6qO3pVIcQPP3bme4cVB1CRsAegq1eN0+LYEc0KCo68vlrVboWFFEnQ6UpaTvJMboA2Cc+DXPDcW2CRlXMjTTv2q3MFdATmP3nQDlmJJVVO45hxt1h8TkJAUOvSrB4Ax7NlScozEiJ5AbGgN3zCx7xK1bdyzBCVA+hHMUXYZSlPlTAjTfVXfvQA3LaSVwClOhPIKPQVOTdKORSUqLZ3T35RXgBK5M9vLJBfbcgA6gkTMHU/OK8vWgsE5fKeqoJ0ipQvlJUVkQkwPMNuutLWPYvkDm3m1TB0EVI4kgkxauEgOkAaTG+3xpj4euQFhJ92lJDLxWrSDruOvSnTB7BflcTOm/aiLLEiO18zKPQUqXp6U6vJhGvSk/Flxrypyg5MytWvGYv3G9VxxaoF91JAOqYn/AmrIdVNVrxan+1Oeqf4E171P8A2l/f/EP+GlzqXz/SfuIv/s6egqRbYelR2ivKJTkRPOsRrGxwZ2p09Z8CCryxbCoAiO9ZZJDSgpI1HWt16ya8irb224JlPytWfhE1upWoKmIM9eczTrjbDocVcjJlhKQCYVKh7Sd9YNJhTTzxL5bdhJ3TkCvUJ3oNz4ZBF76QnKwFd3SXggOsNp8OZWJClAJOh666zUSzsmwqXEZwnKQCYBGyhXq8QLZkCScyRpJgjcTpXqb2Tl8NSQspiddRqTJ11ovuIzmLJWoHaTru5DhSW2A1lIKY3AA82o3B715/06ltAeDiiVjPEACTJiZ71vhICnVmPZaUR7xFFsSB/Zmx+4PpSl+oZWAB794SukFefHaV/jNwpRAJ0HKhwold28kmojjcVo1sNoAirVndkzre+ZtCvUVBy0YZYzMKjkZoUavWwORKOnmX3xzii5Fu1HiK8yuiQdNe9DsK+z9tSZdWrOdSREk++oGE3RXcOPOAqK1E+gnyj4UXxfiZTUiCnoSImlLbSzkiK00qij5xcesnLS8Sy0sqSpaPft8DVwWSSlIB6aeveq14Ri6vA4oghAzqn4D5mnXFcQKUFRVkQkT6DqTzprTElctFtUoVhjvOmJYY48rzOAJ6VFyMWoOU5lEz3URypEueIn3lkpfW22DAiJPcyNKI4clpsFxaytzcKUZPqOQoFtyKTtHMvTpWPJk7iPBFOsKulH72RCBsG+nrFJ1u/kWCDtrBpzsr9VyqJhtHtHaYoTjZaC0qbSCCNu43pRnLcmaFft4ntjjpSYiZ5U3MnKTIjnr1Os/Ol/C3GgQFtlCtxI0IPI/zpseWlxCVp/wnbl7P9dq0PSnVbsHzM/1IF6sjxIYUTXVtYAnaK4JGulbXQ8hPp9RXT2dsTBrPuBnjjsnWoyl1yz1oV0ltIjrNmaYlbB1tTZMZunWki9wFxtGwUIgxvvvVgNWri4ypP0+td1YK7uUg+/Wk9Qa+5PMa03UHtA4lTXlwpTfguCRyJmueFt5SBrIggjQ/71YdxgI8QFbYA5kyT/t7qEYvgyWVpcQNPxDt1rLbUqDgTYqoyPdI2G36k5pUoa5spkgkbUbXxm4QM2gTEAdfhtUfImQQNDHSpjmDBzUDSq/mvpLNpFB7wa3jz7zhQmVBz8PJKto99EMdwd1pklZnQDr60w4Hw2GlJXpvJqRxCkueUJJEjlMc6MlhYwLVov1iZwxhZKk6HXXarYwawyJBgajWgnC+GQdRtTLfP5E6U2BFXM5Yq8AggHWKS8TdkRRu/uJT7qWX1TT+mXzMrXPjgSHFV5xan+0uHun+BNWMsUh8SNzcL9U/wpoXqx21KfqPsY9+F/8A6m/ifuIsxUspKwBXW5tYBI5VmHCTHr8hXPF8jIne7JBLe9axRK7t8qfXWoKkVdXyJJr4m1o4lCs6/ZT9eQ9a3veKvHhK05QCSFTJ99DcRIyR3n5UOtLVThISJgE+4b0ytKEbm7/ac/rbrOttXtHvh0JWVuZkANpKpO0H/iu99iLTzClpWmUqSIiDuNRPKkBKlJkSROhHX1rIqv5UHnMhdQwGMR1wTFWm3SorRqMkEjY0wXcOMJy6geX/AMZH8qqR0GaszgJKl2pzSfNA/wDGKT1+mFadUGE0eoL2GsiDr3DvKkRzk0t37XmqwcZaA9wpIvwMyjVdHczCNaqsAcTMAM50HmKH4pa5FxU7APbJqVjzMqSY5Uzv23Y8GItXlRLU4TskqIn2Ex7z1r3j5aMqhA0jcCdelLWG434WZM6T15Cp19i1rdoCX3CytI9sAqSod+hFUVd0TsIT3HtI32arAW6Ej2nEpP8Agyk/xAfCpP2iYpDJbB3UEnvGsemlQsOxKyscxYdU6pes+nu0pWxbFC+4XDAGwGp/zetaO4BcCZwU2WZm1tiKSUpyE7DfSpbV6p9emiRy2kDlQZLuvU/CplmcpHbX0pR0GO00EzmNzmJ+G0G0QCrf0PKit7ap/ZUAABSCDPM5t6Rbd4qWSdhTQi9LiQ2nWR9BNKMuO0NiHVvB9mJGdA8quenKpPCWIhwKZWYXEp7lMmDSdhSHiohCFGNwO1et3amn0qHlIMxznmKJRYUcGCurBUiWO2gV5iKfule7+IVsyrYnmAfiK1xJX3Svd/EK64kkZnLgANAjaSpQSkSTsKYrLDUIiYUrmo7e6huHjIgr/Eo5R2HMj1orYqkVga7WEv0lm5otIFTe3mFWQNqkpQOlDPFg1ITcd6SRgO8aZTJN3ZIUIgUr4vw+FbKjsdjRO7xXLsahJvS6YHyr1jo3bvC1K68xMew51heVQlJ2Io3glxBymNxvTAq1IELGYd69awRAIWlJnkPoTQihJh2uVhzJ7agoTskamoC+J0AlCET79+tTf2YAfeLAHMdaBYzibCzlQ1njTQRHoRVmcgcQFaBjyMwnhGLuEGUSJ3SY+RopdPBadSRPUUn8O3KA4fvlpJABmClQGgJB2UNtKIYm2uCpUutEe0yIcR3KJ8w9NavXqHXsf7yttKFsdpzxNKk7wQdoNBna7NvqUNZgbBQ1A7965rbrpNIzGsFxgznNaq9UhTkCcIpLxxH9oX6p/hFPBTSTjh/tC/8AL/CKU9ZP6K/uPsZqfhZMatv4n7iQLsDKa0we0857JJ+VdlpzJI7VO4PazBZPIR8a5YvtqJnfupAzOOL2sJT6UAvGogU84rbygUpYq1tXtJbuhPii5eMaab9aK8C2svqSebavrXFSRRzgdiLlSuWUgHlM61qWW/pkTHt0QFocQnh+BMughxAkbGK4J4ZaTcZUplMc9dd6OYYsBxY7mujJHjZuUH6Vlrc44zGukmc4EqjHLb+0rCU6BUD3f8U/8BJKUQR5SnMgTOXUBadhGsGl6xZSbhZXoVKUQkjeeaadcICUJISI1JPqdz8qY9Q1H6PTxM6jTbbC8HcUOQoDrSZiSdKaOKl/eo70AurYq1qmjwqKYS98kiDsIVC460bxBucp7GggTlcFNTLIWgdtKPqGwwaBdTsxOuL4YVPpabAmNx2ptwPCEsI11VGu2xoLwoFruC7zUCE6E76z6d6by4Faga7EV0XpWmTZuYczjvUtQ2/Yp4EXsS4Kt3iVJzNk/kjKZ/dIgUp47wc/bgFP3iDzSNR/iFWoNBFTG2pGus6e4701qNLWwJAwYrp9XYhxnIlBLEHXl9edSEr6US42wwW9wpCR5ZJBn8JP86CsHSsJgcczo62BAIk9hUe+mrh98NyrnFKBOx6UQtbg6AHelLBmMCOIxkJdzDmJ9/P0qNj1w074bifKrMAoDmDpNDXLAnLqNpnvXBxtKd1bFJ+etDThpW0e0y1EbAdhXl+R4RHp/EK1V5VEdK4XznkV7vqK7AD2D9pyo+PEhvPkZB0A+dGbBwRS1fuEKChsUj5CKIWN5p3NcXfkWEzsa1HTGIYW8Z0rx905DlkmayztyvU6CiLbWTuOlQik8mQzBeIl4y44kSUkSeffT9aP8PBCYClArVy+tFcXeaCMronPIAjc9B3g/KhuCqbbR+0L0W4TGqjlQDCUgEwIjcAUcVBTmUN25cYjCMo1Vv06UPxG9WT92JHX+tqHXPEX5U5j1/rehjuILUTmXqdIHLtUPZmQlJzkye4ynNLqwB+UGY99Rn1MJTKXAmNdSmD2jetE4c44JGgjSfqZqKvA0eKnxUhWbcog+YdqD37xhQo8whZpbdbzKa8QHUlsedM/ujUjTlJ1qJaIzKULS41SYKFAhQPRSTqOe9SHMJ8JWa3cKSPwqzCfUGh925mkupBWkH7xJyrHvTBI7GvbR2kAZ5B4nN+6cLzSFBIUpRCtN0gb/GpYRUccJuoIuDcKcyj2Ygpzgb/HcVNYamug0Kuie48TC9QFbONg58yOpFIuPJ/tDn+X+EVYTrEVX+Og/tLo6Zf4E0P1Y/og/X/E0vwvX/rG/ifuJAT+hFEeE/Kl/smfhQq6ciKK8Mp+9cTPttnT5VzdgzWZ3Fq4rJhlboWil28slOHIkEn+pnpTG1a6L55ASf0orh2HjKlKdFLHmV+VO6v0+NE0Wif4jwJj3epLVwvJiHjHCikWTj0nMnUACZSDBrrh2NtrS1kGUtaKTERIgmrSQlK0kR5E+WD0GkfKq+4k4RW9cKdZcDSVJggJ5p2261r20K64HEx69dYthduczW5eyOEjYit3LoBtZG5TA99KKrh5p7wLkDMBObqJgH5V7c4woK0iEp5zMnyiPjWZ+SfqBZsfnazTvH/jIuL3a1PpjQtACe/OjmF46D5HDC9pOx1+RrhYBHhgnVRJUSd9NviaFXVjCQoSSQVH3k05bSjqFMBVk5Pk8w1xcs5Wlev6VxsHQsChK7xxbeRapSmdxqJ710wnRSYPOKWNOyrafEixCDunTFrWHRRnCVQk+tS8VsJyKjeKHYY8PMOh/nQd/UrH0hrwFGfnGFOIoQPuxlMAAGYSORjnPWtrXFS2R5VSTBUSAnltHrzoC7nClBYOZOhCtCI5GalMrTJQZM7QdOX4fdqa7pV2jKz524z3lgYS4l4Zhy5T8/SiS3YkmNDy6Ab1XlpfG3AUlUEkwgRMHae2lGk8TENKUoS4iEjSAVESAT27UG+8VqWaD6R8RW+0i4Su5yCJbSAf8R8xHzpRSnpU/Enc7zhOpKzJ3kkmY+lRUogA6++sE2bufnNiqzaAJ6lfKpVuoCIFRcpJrZskR3qjDIj1dwPeHE3SiNTtUd96Qe4I+NRw5pzrlcO+UzQNnMK7gLLfwi6C2W1qJPkTJjnEV7eXH3YSR5jr6CRvQrDUFu3ZQSSciZ9Ymu2483u9d66qvmtSZzRPv4kq1wzxm5nUEgV7h2HELhX4aJ4WcrSRzJJ+dEGWgnVRia5TUgG1sTpqWK1gTuwnQV2KBqVGKjuOJiorjnNRgCoAA7yACTJt9fstpSF7qJySOY59qUcRvwtlvwtAEhIHTT+c0Uv7sO6BIMbTBE+hpVdYUhahqUKVoeWY+YjtBJrzNuhaqwDzJWHXEZirbMd+3SizN8kQUpHqQKHXGHBtHiEZirTIJEqPME6CitncWYVBzZhAIEEAgbTzqvTPeGdge0nh1TogAkc9NJ91at8NLnxASg7jLsPcaOYdcoVAaTpzJFF1mBTVemVhkmIveUOFER7ph5A88OJ7iNO0VFbw5CiFyqFQEpUDEnT2h06GmXFPr2qHatwrbbVIOmo1J95imKtKqHMt19y4hQ5VLPUDKRyyq29dhSwhOUx00pibIWsFJ6pOm8H+c0KxBseKsdD+gptDzEbgDIziJquuJURcO+7+BNWUBVc8Wf39x2yj4oTSfqZzWo+s2fwyn+qb+J+4i14anVpSnU/TvTlhuDBpKJMrUoJJ6iQCB8a58KYNkCVrGqiPcNaKhzRmf+4r5Kn9KDTSFUEx71T1BrGNacLMWE/fxoFKQgeg1P0okHcqP3l/rsPT+VBlHyp6qWo/OKKF0A5uQEJHoN/rTWMzFk65XCEtDc7/AKn41okD4afCoDb5IK51VonsOZr110pSVE6BJge6oMlVlZcdiLltzKfOFyo84VpHpr8aXQrMox2HwM/pVhcZ4Shdih1ZVLKJSExqpfX30ps4IvwGVIbcUHJhaGlKClnTIkxBI10GspVXiBjd57QlbEuKz27yChxZVvE6b6RTAxcthtSV6qWISRyCetALi18NRS4FtrH4VoIUJ6gwa3asHihbyRmabKUqUCISVGEgpmQDPSlyJphwpz852LJznSdNY20FcWTsU6KBn4V3t7vKVkHdKo7QK1wi3zLWVqygJKp/lQ2HGY7U4JCHtHe3u0u26VjdOiuoUBrSrhzsKcj83862wbEsmdsnyOT7lbA++tMJa0VP5jSVdPSLfLxAazgARixCym2auUEkGUOFRk5vaSZJkjlQxts5gdjIM9BWVldfomJp58ZE4fVjFhxJKlqeISI12JHMHn20qLd3ISPDGnkj/N+JXrooe+srKz/VSdyp4gq/lByWguJJnSfXkaJM2Jcz6+YJJHeOVe1lZFjHMuzEQaG432JiKjOtRPasrKKhh62OZiFVJwxjxX22zstaUn0JhXyrKyioAWENcx2y0VrntWp19wrKyunIHT/6mOvLCMFkYInkkD5VJzTqTP8AXKsrK4x/jM6xRhRNQ4VGBoKiYklKfLuT1rKyqkmWHB4ka8uA0ifxVB4dsRdOELnINSJIkzXlZXqx7xDMv6ZMncbvIZSlpoQtYy5jJISPagq1HKhXD2EAxNZWVpLgmKE4XiWLg1sEbVLuXgDB021rKymBEs5PMDYoCFQNZ0n57VHDxQkLPQc9hyj+udZWUSF/4wrhTMFR6En0J1PuoPcaqUrqSaysqK4tYZxTSNfMeJfPp/eR/por2soGsUELn5zT9IcobSP6T91jHcANgRyE0Adeg5fyrUr4iaysqolZpbLzKbB2QjMf8xJFd1P+IqNgNT6dKysq0qonZpzN6DQegre4XmTHUEe7asrKHDeIk43c/tToaJIZtUZlgaFS1cvQD9al4PesixtUFLSj+2lzKvxx4aFZUhctwFK8h0k6RpWVlEc4wJShQwLHvn/Bhq3XZquLxS3ErS67cEpUg5IcbllcFkrUoqVr5kZSPxc+DOIWwsgM6A14eHlTYbUFKUw4VXmYhHmKgdJVrrtWVlD3QvSBPc+JOF/aKuSFBlKcr48RKSXA244ktKQP2cJSUQqEKSrTQqJ3rPEHwpta0mczq9QnKCDqDkk5Z/Ly2rKyoJyIalNp4PiRGj5Y70xYYkFE7dfWvKykNRwuZp2c1g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41800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76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Hades’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Hades has many flaws, including causing earthquakes, stealing souls, and trying to take over Mount Olympus</a:t>
            </a:r>
          </a:p>
          <a:p>
            <a:r>
              <a:rPr lang="en-US" dirty="0" smtClean="0"/>
              <a:t>He also kidnapped one of the goddesses that controls weather, and every year between September, and March, we have Fall and Winter</a:t>
            </a:r>
          </a:p>
          <a:p>
            <a:pPr marL="13716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0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Hades’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Hades</a:t>
            </a:r>
            <a:r>
              <a:rPr lang="en-US" dirty="0" smtClean="0"/>
              <a:t>’ </a:t>
            </a:r>
            <a:r>
              <a:rPr lang="en-US" dirty="0" smtClean="0"/>
              <a:t>companions that kind of help him out are The 3 Fates that cut a string every time someone dies, and gives their soul to Hades</a:t>
            </a:r>
          </a:p>
          <a:p>
            <a:r>
              <a:rPr lang="en-US" dirty="0" smtClean="0"/>
              <a:t>The 3 of them all share one eye, and can tell the past, and the future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3333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04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Hades’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trying to find Hades, you would most likely find him in the underworld</a:t>
            </a:r>
          </a:p>
          <a:p>
            <a:r>
              <a:rPr lang="en-US" dirty="0" smtClean="0"/>
              <a:t>He rarely ever leaves his home, and he would be helping to sort the different souls into the different realms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429000" cy="24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2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Hades’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Hades’ </a:t>
            </a:r>
            <a:r>
              <a:rPr lang="en-US" dirty="0" smtClean="0"/>
              <a:t>meaning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that, </a:t>
            </a:r>
            <a:r>
              <a:rPr lang="en-US" dirty="0"/>
              <a:t>Hades exemplifies what Greek Gods stood </a:t>
            </a:r>
            <a:r>
              <a:rPr lang="en-US" dirty="0" smtClean="0"/>
              <a:t>for, </a:t>
            </a:r>
            <a:r>
              <a:rPr lang="en-US" dirty="0"/>
              <a:t>g</a:t>
            </a:r>
            <a:r>
              <a:rPr lang="en-US" dirty="0" smtClean="0"/>
              <a:t>ods </a:t>
            </a:r>
            <a:r>
              <a:rPr lang="en-US" dirty="0"/>
              <a:t>were to be feared and </a:t>
            </a:r>
            <a:r>
              <a:rPr lang="en-US" dirty="0" smtClean="0"/>
              <a:t>revered </a:t>
            </a:r>
            <a:r>
              <a:rPr lang="en-US" dirty="0"/>
              <a:t>as powerful by </a:t>
            </a:r>
            <a:r>
              <a:rPr lang="en-US" dirty="0" smtClean="0"/>
              <a:t>man</a:t>
            </a:r>
          </a:p>
          <a:p>
            <a:r>
              <a:rPr lang="en-US" dirty="0" smtClean="0"/>
              <a:t>Hades’ symbol is the scepter, this stands for powe</a:t>
            </a:r>
            <a:r>
              <a:rPr lang="en-US" dirty="0" smtClean="0"/>
              <a:t>r and that men should be </a:t>
            </a:r>
            <a:r>
              <a:rPr lang="en-US" dirty="0" err="1" smtClean="0"/>
              <a:t>fearfull</a:t>
            </a:r>
            <a:endParaRPr lang="en-US" dirty="0" smtClean="0"/>
          </a:p>
          <a:p>
            <a:r>
              <a:rPr lang="en-US" dirty="0" smtClean="0"/>
              <a:t>Another one of Hades’ symbol is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/>
              <a:t>Transneptunian</a:t>
            </a:r>
            <a:r>
              <a:rPr lang="en-US" dirty="0"/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"Hades' Symbol - Google Search." </a:t>
            </a:r>
            <a:r>
              <a:rPr lang="en-US" i="1" dirty="0"/>
              <a:t>Hades' Symbol - Google Search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04 June 2014</a:t>
            </a:r>
            <a:r>
              <a:rPr lang="en-US" dirty="0" smtClean="0"/>
              <a:t>.</a:t>
            </a:r>
          </a:p>
          <a:p>
            <a:r>
              <a:rPr lang="en-US" dirty="0"/>
              <a:t>"Greek Gods." </a:t>
            </a:r>
            <a:r>
              <a:rPr lang="en-US" i="1" dirty="0"/>
              <a:t>Where Everyone Lists Everything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04 June 2014</a:t>
            </a:r>
            <a:r>
              <a:rPr lang="en-US" dirty="0" smtClean="0"/>
              <a:t>.</a:t>
            </a:r>
          </a:p>
          <a:p>
            <a:r>
              <a:rPr lang="en-US" dirty="0"/>
              <a:t>"Mythology - Ancient Greek Gods and Myths." </a:t>
            </a:r>
            <a:r>
              <a:rPr lang="en-US" i="1" dirty="0"/>
              <a:t>Mythology - Ancient Greek Gods and Myths.</a:t>
            </a:r>
            <a:r>
              <a:rPr lang="en-US" dirty="0"/>
              <a:t> 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04 June 2014</a:t>
            </a:r>
            <a:r>
              <a:rPr lang="en-US" dirty="0" smtClean="0"/>
              <a:t>.</a:t>
            </a:r>
          </a:p>
          <a:p>
            <a:r>
              <a:rPr lang="en-US" dirty="0" err="1"/>
              <a:t>Mythweb</a:t>
            </a:r>
            <a:r>
              <a:rPr lang="en-US" dirty="0"/>
              <a:t> Search." </a:t>
            </a:r>
            <a:r>
              <a:rPr lang="en-US" i="1" dirty="0" err="1"/>
              <a:t>Mythweb</a:t>
            </a:r>
            <a:r>
              <a:rPr lang="en-US" i="1" dirty="0"/>
              <a:t> Search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03 June 2014</a:t>
            </a:r>
            <a:r>
              <a:rPr lang="en-US" dirty="0" smtClean="0"/>
              <a:t>.</a:t>
            </a:r>
          </a:p>
          <a:p>
            <a:r>
              <a:rPr lang="en-US" dirty="0"/>
              <a:t>"Meet the Greek Gods - Welcome to Camp Half-Blood: The Online World of Rick Riordan." </a:t>
            </a:r>
            <a:r>
              <a:rPr lang="en-US" i="1" dirty="0"/>
              <a:t>Meet the Greek Gods - Welcome to Camp Half-Blood: The Online World of Rick Riordan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02 June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87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384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Greek Mythology: Hades</vt:lpstr>
      <vt:lpstr>Hades</vt:lpstr>
      <vt:lpstr>The Underworld</vt:lpstr>
      <vt:lpstr>Hades’ Family</vt:lpstr>
      <vt:lpstr>Hades’ Flaws</vt:lpstr>
      <vt:lpstr>Hades’ Allies</vt:lpstr>
      <vt:lpstr>Hades’ Domain</vt:lpstr>
      <vt:lpstr>Hades’ Symbol</vt:lpstr>
      <vt:lpstr>Work Cited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Mythology: Hades</dc:title>
  <dc:creator>Windows User</dc:creator>
  <cp:lastModifiedBy>Windows User</cp:lastModifiedBy>
  <cp:revision>7</cp:revision>
  <dcterms:created xsi:type="dcterms:W3CDTF">2014-06-02T13:59:15Z</dcterms:created>
  <dcterms:modified xsi:type="dcterms:W3CDTF">2014-06-04T14:19:21Z</dcterms:modified>
</cp:coreProperties>
</file>