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6" autoAdjust="0"/>
    <p:restoredTop sz="94660"/>
  </p:normalViewPr>
  <p:slideViewPr>
    <p:cSldViewPr>
      <p:cViewPr>
        <p:scale>
          <a:sx n="100" d="100"/>
          <a:sy n="100" d="100"/>
        </p:scale>
        <p:origin x="-1950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28D33FD5-9DD6-4BDD-A661-74AD0B58EC0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F2D6-B96B-4A18-99EF-75177CF7A2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33FD5-9DD6-4BDD-A661-74AD0B58EC0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F2D6-B96B-4A18-99EF-75177CF7A2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33FD5-9DD6-4BDD-A661-74AD0B58EC0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F2D6-B96B-4A18-99EF-75177CF7A2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33FD5-9DD6-4BDD-A661-74AD0B58EC0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F2D6-B96B-4A18-99EF-75177CF7A26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33FD5-9DD6-4BDD-A661-74AD0B58EC0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F2D6-B96B-4A18-99EF-75177CF7A26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33FD5-9DD6-4BDD-A661-74AD0B58EC0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F2D6-B96B-4A18-99EF-75177CF7A26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33FD5-9DD6-4BDD-A661-74AD0B58EC0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F2D6-B96B-4A18-99EF-75177CF7A2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33FD5-9DD6-4BDD-A661-74AD0B58EC0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F2D6-B96B-4A18-99EF-75177CF7A26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33FD5-9DD6-4BDD-A661-74AD0B58EC0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F2D6-B96B-4A18-99EF-75177CF7A2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33FD5-9DD6-4BDD-A661-74AD0B58EC0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F2D6-B96B-4A18-99EF-75177CF7A26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33FD5-9DD6-4BDD-A661-74AD0B58EC0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F2D6-B96B-4A18-99EF-75177CF7A2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28D33FD5-9DD6-4BDD-A661-74AD0B58EC0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8BB0F2D6-B96B-4A18-99EF-75177CF7A2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latin typeface="Bradley Hand ITC" pitchFamily="66" charset="0"/>
              </a:rPr>
              <a:t>HERA</a:t>
            </a:r>
            <a:endParaRPr lang="en-US" sz="6000" b="1" dirty="0">
              <a:latin typeface="Bradley Hand ITC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Bradley Hand ITC" pitchFamily="66" charset="0"/>
              </a:rPr>
              <a:t>By: Noor </a:t>
            </a:r>
            <a:r>
              <a:rPr lang="en-US" b="1" dirty="0" err="1" smtClean="0">
                <a:latin typeface="Bradley Hand ITC" pitchFamily="66" charset="0"/>
              </a:rPr>
              <a:t>Moughni</a:t>
            </a:r>
            <a:endParaRPr lang="en-US" b="1" dirty="0">
              <a:latin typeface="Bradley Hand ITC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81200"/>
            <a:ext cx="1538344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1905001"/>
            <a:ext cx="1510301" cy="213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07 Teach Me How To Be Love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29544" y="4962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412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>
                <a:latin typeface="Bradley Hand ITC" pitchFamily="66" charset="0"/>
              </a:rPr>
              <a:t>overview</a:t>
            </a:r>
            <a:endParaRPr lang="en-US" sz="6000" b="1" dirty="0">
              <a:latin typeface="Bradley Hand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latin typeface="Bradley Hand ITC" pitchFamily="66" charset="0"/>
              </a:rPr>
              <a:t> was usually depicted as a beautiful woman wearing a crown </a:t>
            </a:r>
            <a:r>
              <a:rPr lang="en-US" sz="2000" b="1" dirty="0" smtClean="0">
                <a:latin typeface="Bradley Hand ITC" pitchFamily="66" charset="0"/>
              </a:rPr>
              <a:t>and </a:t>
            </a:r>
            <a:r>
              <a:rPr lang="en-US" sz="2000" b="1" dirty="0">
                <a:latin typeface="Bradley Hand ITC" pitchFamily="66" charset="0"/>
              </a:rPr>
              <a:t>holding a royal, lotus-tipped staff, She took great pride in her looks. Her sandals, chariot, and throne were all of pure gold. She wore a high, cylindrical crown. </a:t>
            </a:r>
            <a:endParaRPr lang="en-US" sz="2000" b="1" dirty="0" smtClean="0">
              <a:latin typeface="Bradley Hand ITC" pitchFamily="66" charset="0"/>
            </a:endParaRPr>
          </a:p>
          <a:p>
            <a:r>
              <a:rPr lang="en-US" sz="2000" b="1" dirty="0">
                <a:latin typeface="Bradley Hand ITC" pitchFamily="66" charset="0"/>
              </a:rPr>
              <a:t>Her animal was the cow, the peacock, and sometimes the cuckoo</a:t>
            </a:r>
            <a:r>
              <a:rPr lang="en-US" sz="2000" b="1" dirty="0" smtClean="0">
                <a:latin typeface="Bradley Hand ITC" pitchFamily="66" charset="0"/>
              </a:rPr>
              <a:t>.</a:t>
            </a:r>
          </a:p>
          <a:p>
            <a:endParaRPr lang="en-US" sz="2000" b="1" dirty="0">
              <a:latin typeface="Bradley Hand ITC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39800"/>
            <a:ext cx="92456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90601"/>
            <a:ext cx="1124542" cy="147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8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>
                <a:latin typeface="Bradley Hand ITC" pitchFamily="66" charset="0"/>
              </a:rPr>
              <a:t>domain</a:t>
            </a:r>
            <a:endParaRPr lang="en-US" sz="6000" b="1" dirty="0">
              <a:latin typeface="Bradley Hand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latin typeface="Bradley Hand ITC" pitchFamily="66" charset="0"/>
              </a:rPr>
              <a:t>was the Olympian queen of the gods and the goddess of women and marriage. She was also a goddess of the sky and starry heavens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81400"/>
            <a:ext cx="1669738" cy="203708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8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Bradley Hand ITC" pitchFamily="66" charset="0"/>
              </a:rPr>
              <a:t>Family relationships</a:t>
            </a:r>
            <a:endParaRPr lang="en-US" b="1" dirty="0">
              <a:latin typeface="Bradley Hand ITC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90800"/>
            <a:ext cx="4451684" cy="2819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10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>
                <a:latin typeface="Bradley Hand ITC" pitchFamily="66" charset="0"/>
              </a:rPr>
              <a:t>flaws</a:t>
            </a:r>
            <a:endParaRPr lang="en-US" sz="6000" b="1" dirty="0">
              <a:latin typeface="Bradley Hand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b="1" dirty="0">
                <a:latin typeface="Bradley Hand ITC" pitchFamily="66" charset="0"/>
              </a:rPr>
              <a:t>Weaknesses: Vindictiveness, vanity and jealousy.</a:t>
            </a:r>
          </a:p>
          <a:p>
            <a:r>
              <a:rPr lang="en-US" sz="2000" b="1" dirty="0">
                <a:latin typeface="Bradley Hand ITC" pitchFamily="66" charset="0"/>
              </a:rPr>
              <a:t>She often misused her position and powers to punish the Zeus's lovers. Her retribution was also extended to the women's children.</a:t>
            </a:r>
          </a:p>
          <a:p>
            <a:r>
              <a:rPr lang="en-US" sz="2000" b="1" dirty="0">
                <a:latin typeface="Bradley Hand ITC" pitchFamily="66" charset="0"/>
              </a:rPr>
              <a:t>When Antigone boasted that her hair was more beautiful than Hera, the Goddess became so enraged that she transformed the long locks of hair into snakes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990600"/>
            <a:ext cx="1447800" cy="14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79" y="955039"/>
            <a:ext cx="1283861" cy="180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7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>
                <a:latin typeface="Bradley Hand ITC" pitchFamily="66" charset="0"/>
              </a:rPr>
              <a:t>allies</a:t>
            </a:r>
            <a:endParaRPr lang="en-US" sz="6000" b="1" dirty="0">
              <a:latin typeface="Bradley Hand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endParaRPr lang="en-US" sz="2000" b="1" dirty="0" smtClean="0">
              <a:latin typeface="Bradley Hand ITC" pitchFamily="66" charset="0"/>
            </a:endParaRPr>
          </a:p>
          <a:p>
            <a:pPr indent="0">
              <a:buNone/>
            </a:pPr>
            <a:endParaRPr lang="en-US" sz="2000" b="1" dirty="0">
              <a:latin typeface="Bradley Hand ITC" pitchFamily="66" charset="0"/>
            </a:endParaRPr>
          </a:p>
          <a:p>
            <a:pPr indent="0">
              <a:buNone/>
            </a:pPr>
            <a:endParaRPr lang="en-US" sz="2000" b="1" dirty="0" smtClean="0">
              <a:latin typeface="Bradley Hand ITC" pitchFamily="66" charset="0"/>
            </a:endParaRPr>
          </a:p>
          <a:p>
            <a:pPr indent="0">
              <a:buNone/>
            </a:pPr>
            <a:endParaRPr lang="en-US" sz="2000" b="1" dirty="0">
              <a:latin typeface="Bradley Hand ITC" pitchFamily="66" charset="0"/>
            </a:endParaRPr>
          </a:p>
          <a:p>
            <a:pPr indent="0">
              <a:buNone/>
            </a:pPr>
            <a:r>
              <a:rPr lang="en-US" sz="2000" b="1" dirty="0" smtClean="0">
                <a:latin typeface="Bradley Hand ITC" pitchFamily="66" charset="0"/>
              </a:rPr>
              <a:t>Jason                          </a:t>
            </a:r>
            <a:r>
              <a:rPr lang="en-US" sz="2000" b="1" dirty="0" err="1" smtClean="0">
                <a:latin typeface="Bradley Hand ITC" pitchFamily="66" charset="0"/>
              </a:rPr>
              <a:t>argus</a:t>
            </a:r>
            <a:r>
              <a:rPr lang="en-US" sz="2000" b="1" dirty="0" smtClean="0">
                <a:latin typeface="Bradley Hand ITC" pitchFamily="66" charset="0"/>
              </a:rPr>
              <a:t>                        </a:t>
            </a:r>
            <a:r>
              <a:rPr lang="en-US" sz="2000" b="1" dirty="0" err="1" smtClean="0">
                <a:latin typeface="Bradley Hand ITC" pitchFamily="66" charset="0"/>
              </a:rPr>
              <a:t>hephastus</a:t>
            </a:r>
            <a:r>
              <a:rPr lang="en-US" sz="2000" b="1" dirty="0" smtClean="0">
                <a:latin typeface="Bradley Hand ITC" pitchFamily="66" charset="0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80421"/>
            <a:ext cx="1600200" cy="22496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0"/>
            <a:ext cx="1905000" cy="20812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0"/>
            <a:ext cx="1692656" cy="22669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8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>
                <a:latin typeface="Bradley Hand ITC" pitchFamily="66" charset="0"/>
              </a:rPr>
              <a:t>symbols</a:t>
            </a:r>
            <a:endParaRPr lang="en-US" sz="6000" b="1" dirty="0">
              <a:latin typeface="Bradley Hand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Bradley Hand ITC" pitchFamily="66" charset="0"/>
              </a:rPr>
              <a:t>Hera's symbols are: the cuckoo, it symbolized Zeus' love for her because Zeus was disguised in a cuckoo when he conquered her, the pomegranate- symbol of fertility because Hera was also the goddess patron of childbirth. Some of the most known Hera's symbols are the peacock- ancient symbol of immortality, the scepter and the </a:t>
            </a:r>
            <a:r>
              <a:rPr lang="en-US" dirty="0" err="1">
                <a:latin typeface="Bradley Hand ITC" pitchFamily="66" charset="0"/>
              </a:rPr>
              <a:t>diadem.There</a:t>
            </a:r>
            <a:r>
              <a:rPr lang="en-US" dirty="0">
                <a:latin typeface="Bradley Hand ITC" pitchFamily="66" charset="0"/>
              </a:rPr>
              <a:t> are also some minor symbols such as the lily, the cow, the orange tree, the apple tree, the </a:t>
            </a:r>
            <a:r>
              <a:rPr lang="en-US" dirty="0" err="1">
                <a:latin typeface="Bradley Hand ITC" pitchFamily="66" charset="0"/>
              </a:rPr>
              <a:t>salix</a:t>
            </a:r>
            <a:r>
              <a:rPr lang="en-US" dirty="0">
                <a:latin typeface="Bradley Hand ITC" pitchFamily="66" charset="0"/>
              </a:rPr>
              <a:t> (willow), the fig and the </a:t>
            </a:r>
            <a:r>
              <a:rPr lang="en-US" dirty="0" smtClean="0">
                <a:latin typeface="Bradley Hand ITC" pitchFamily="66" charset="0"/>
              </a:rPr>
              <a:t>myrrh.</a:t>
            </a:r>
            <a:endParaRPr lang="en-US" dirty="0">
              <a:latin typeface="Bradley Hand ITC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1371600" cy="156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90600"/>
            <a:ext cx="1371600" cy="142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29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>
                <a:latin typeface="Bradley Hand ITC" pitchFamily="66" charset="0"/>
              </a:rPr>
              <a:t>hangouts</a:t>
            </a:r>
            <a:endParaRPr lang="en-US" sz="6000" b="1" dirty="0">
              <a:latin typeface="Bradley Hand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latin typeface="Bradley Hand ITC" pitchFamily="66" charset="0"/>
              </a:rPr>
              <a:t>She dwells on Mount Olympus with Zeus and the other Gods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52800"/>
            <a:ext cx="28575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8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radley Hand ITC" pitchFamily="66" charset="0"/>
              </a:rPr>
              <a:t>Works Cited Page</a:t>
            </a:r>
            <a:endParaRPr lang="en-US" b="1" dirty="0">
              <a:latin typeface="Bradley Hand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"Greek Mythology :: Greek Gods :: Greek Goddesses :: Greek Myths." </a:t>
            </a:r>
            <a:r>
              <a:rPr lang="en-US" i="1" dirty="0"/>
              <a:t>Greek Mythology :: Greek Gods :: Greek Goddesses :: Greek Myths</a:t>
            </a:r>
            <a:r>
              <a:rPr lang="en-US" dirty="0"/>
              <a:t>. 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01 June 2014</a:t>
            </a:r>
            <a:r>
              <a:rPr lang="en-US" dirty="0" smtClean="0"/>
              <a:t>.</a:t>
            </a:r>
          </a:p>
          <a:p>
            <a:r>
              <a:rPr lang="en-US" dirty="0"/>
              <a:t>"HERA : Greek Goddess of Marriage, Queen of Heaven | Mythology, W/ Pictures | Roman Juno." </a:t>
            </a:r>
            <a:r>
              <a:rPr lang="en-US" i="1" dirty="0"/>
              <a:t>HERA : Greek Goddess of Marriage, Queen of Heaven | Mythology, W/ Pictures | Roman Juno</a:t>
            </a:r>
            <a:r>
              <a:rPr lang="en-US" dirty="0"/>
              <a:t>. 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03 June 2014</a:t>
            </a:r>
            <a:r>
              <a:rPr lang="en-US" dirty="0" smtClean="0"/>
              <a:t>.</a:t>
            </a:r>
          </a:p>
          <a:p>
            <a:r>
              <a:rPr lang="en-US" dirty="0"/>
              <a:t>"Appearance, Personality, and Special Abilities - Per,.3 Hera." </a:t>
            </a:r>
            <a:r>
              <a:rPr lang="en-US" i="1" dirty="0"/>
              <a:t>Appearance, Personality, and Special Abilities - Per,.3 Hera</a:t>
            </a:r>
            <a:r>
              <a:rPr lang="en-US" dirty="0"/>
              <a:t>. 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03 June 2014.</a:t>
            </a:r>
          </a:p>
          <a:p>
            <a:r>
              <a:rPr lang="en-US" dirty="0"/>
              <a:t>"Hera." Hera. 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01 June 2014.</a:t>
            </a:r>
          </a:p>
          <a:p>
            <a:r>
              <a:rPr lang="en-US" dirty="0"/>
              <a:t>"CHAPTER V: THE HIEROPHANT." Hera. 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03 June 2014.</a:t>
            </a:r>
          </a:p>
          <a:p>
            <a:endParaRPr lang="en-US" dirty="0"/>
          </a:p>
        </p:txBody>
      </p:sp>
      <p:pic>
        <p:nvPicPr>
          <p:cNvPr id="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8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9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165</TotalTime>
  <Words>426</Words>
  <Application>Microsoft Office PowerPoint</Application>
  <PresentationFormat>On-screen Show (4:3)</PresentationFormat>
  <Paragraphs>28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Couture</vt:lpstr>
      <vt:lpstr>HERA</vt:lpstr>
      <vt:lpstr>overview</vt:lpstr>
      <vt:lpstr>domain</vt:lpstr>
      <vt:lpstr>Family relationships</vt:lpstr>
      <vt:lpstr>flaws</vt:lpstr>
      <vt:lpstr>allies</vt:lpstr>
      <vt:lpstr>symbols</vt:lpstr>
      <vt:lpstr>hangouts</vt:lpstr>
      <vt:lpstr>Works Cited Page</vt:lpstr>
    </vt:vector>
  </TitlesOfParts>
  <Company>Dearborn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HERA</dc:title>
  <dc:creator>Windows User</dc:creator>
  <cp:lastModifiedBy>Windows User</cp:lastModifiedBy>
  <cp:revision>16</cp:revision>
  <dcterms:created xsi:type="dcterms:W3CDTF">2014-06-02T13:56:45Z</dcterms:created>
  <dcterms:modified xsi:type="dcterms:W3CDTF">2014-06-04T14:09:55Z</dcterms:modified>
</cp:coreProperties>
</file>