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mdmk7aoyamWH8q3fNS3/oUSUQ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C79BBC-4BE4-45E3-B3D2-D3ADBE1129A2}">
  <a:tblStyle styleId="{AAC79BBC-4BE4-45E3-B3D2-D3ADBE1129A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Z1Uu2MRXTY" TargetMode="External"/><Relationship Id="rId13" Type="http://schemas.openxmlformats.org/officeDocument/2006/relationships/hyperlink" Target="https://iblog.dearbornschools.org/thomas/" TargetMode="External"/><Relationship Id="rId18" Type="http://schemas.openxmlformats.org/officeDocument/2006/relationships/hyperlink" Target="https://www.getepic.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ZUi0pNE0bVg" TargetMode="External"/><Relationship Id="rId12" Type="http://schemas.openxmlformats.org/officeDocument/2006/relationships/hyperlink" Target="https://iblog.dearbornschools.org/bagnalj/" TargetMode="External"/><Relationship Id="rId17" Type="http://schemas.openxmlformats.org/officeDocument/2006/relationships/hyperlink" Target="http://www.razkids.co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zearn.org" TargetMode="Externa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TCLQhq2_wE" TargetMode="External"/><Relationship Id="rId11" Type="http://schemas.openxmlformats.org/officeDocument/2006/relationships/hyperlink" Target="https://www.youtube.com/watch?v=yjC2NurCG8A" TargetMode="External"/><Relationship Id="rId5" Type="http://schemas.openxmlformats.org/officeDocument/2006/relationships/hyperlink" Target="https://www.youtube.com/watch?v=Hkyv_msRS6w" TargetMode="External"/><Relationship Id="rId15" Type="http://schemas.openxmlformats.org/officeDocument/2006/relationships/hyperlink" Target="http://www.embarc.online" TargetMode="External"/><Relationship Id="rId10" Type="http://schemas.openxmlformats.org/officeDocument/2006/relationships/hyperlink" Target="https://www.youtube.com/watch?v=cLydEkQSllY" TargetMode="External"/><Relationship Id="rId19" Type="http://schemas.openxmlformats.org/officeDocument/2006/relationships/image" Target="../media/image2.png"/><Relationship Id="rId4" Type="http://schemas.openxmlformats.org/officeDocument/2006/relationships/hyperlink" Target="https://www.youtube.com/watch?v=hKWzFLe5HwM" TargetMode="External"/><Relationship Id="rId9" Type="http://schemas.openxmlformats.org/officeDocument/2006/relationships/hyperlink" Target="https://www.youtube.com/watch?v=JrXww4oZrsI" TargetMode="External"/><Relationship Id="rId14" Type="http://schemas.openxmlformats.org/officeDocument/2006/relationships/hyperlink" Target="https://iblog.dearbornschools.org/elementaryphysicaleduc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8450" y="-47625"/>
            <a:ext cx="106680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/>
          <p:cNvSpPr txBox="1"/>
          <p:nvPr/>
        </p:nvSpPr>
        <p:spPr>
          <a:xfrm>
            <a:off x="6648450" y="6600"/>
            <a:ext cx="24429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rgbClr val="99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6" name="Google Shape;56;p2"/>
          <p:cNvGraphicFramePr/>
          <p:nvPr/>
        </p:nvGraphicFramePr>
        <p:xfrm>
          <a:off x="221638" y="1168775"/>
          <a:ext cx="8767400" cy="4800480"/>
        </p:xfrm>
        <a:graphic>
          <a:graphicData uri="http://schemas.openxmlformats.org/drawingml/2006/table">
            <a:tbl>
              <a:tblPr>
                <a:noFill/>
                <a:tableStyleId>{AAC79BBC-4BE4-45E3-B3D2-D3ADBE1129A2}</a:tableStyleId>
              </a:tblPr>
              <a:tblGrid>
                <a:gridCol w="139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8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800" b="1" u="none" strike="noStrike" cap="none"/>
                        <a:t>Specials: Art, Music and Gym Google Meets Mondays 10am refer to Special area Blogs links above for Google meet codes and information.</a:t>
                      </a:r>
                      <a:endParaRPr sz="8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u="none" strike="noStrike" cap="none"/>
                        <a:t>Monday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u="none" strike="noStrike" cap="none"/>
                        <a:t>Tuesday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9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u="none" strike="noStrike" cap="none"/>
                        <a:t>Wednesday</a:t>
                      </a:r>
                      <a:r>
                        <a:rPr lang="en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u="none" strike="noStrike" cap="none"/>
                        <a:t>Thursd</a:t>
                      </a:r>
                      <a:r>
                        <a:rPr lang="en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ay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u="none" strike="noStrike" cap="none"/>
                        <a:t>Friday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800" b="1" i="1">
                          <a:highlight>
                            <a:srgbClr val="00FFFF"/>
                          </a:highlight>
                        </a:rPr>
                        <a:t>No School - Friday, May 22  and Monday, May 25 Memorial Day Weekend</a:t>
                      </a:r>
                      <a:endParaRPr sz="700" u="none" strike="noStrike" cap="none">
                        <a:highlight>
                          <a:srgbClr val="00FFFF"/>
                        </a:highlight>
                      </a:endParaRPr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Reading/Phonics</a:t>
                      </a:r>
                      <a:endParaRPr sz="10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700" b="1" u="none" strike="noStrike" cap="none"/>
                        <a:t>S</a:t>
                      </a:r>
                      <a:r>
                        <a:rPr lang="en" sz="800" b="1" u="none" strike="noStrike" cap="none"/>
                        <a:t>pelling words</a:t>
                      </a:r>
                      <a:endParaRPr sz="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700" b="1" u="none" strike="noStrike" cap="none"/>
                        <a:t>“</a:t>
                      </a:r>
                      <a:r>
                        <a:rPr lang="en" sz="700" b="1"/>
                        <a:t>ed</a:t>
                      </a:r>
                      <a:r>
                        <a:rPr lang="en" sz="700" b="1" u="none" strike="noStrike" cap="none"/>
                        <a:t>” word family - </a:t>
                      </a:r>
                      <a:endParaRPr sz="7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700" b="1"/>
                        <a:t>bed,fed,led,red,wed,sled</a:t>
                      </a:r>
                      <a:r>
                        <a:rPr lang="en" sz="700" b="1" u="none" strike="noStrike" cap="none"/>
                        <a:t> </a:t>
                      </a:r>
                      <a:endParaRPr sz="7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800" b="1" u="none" strike="noStrike" cap="none"/>
                        <a:t>Sight words:</a:t>
                      </a:r>
                      <a:endParaRPr sz="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800" b="1"/>
                        <a:t>do, blue, be</a:t>
                      </a:r>
                      <a:endParaRPr sz="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800" b="1" u="none" strike="noStrike" cap="none"/>
                        <a:t>Word Work:</a:t>
                      </a:r>
                      <a:r>
                        <a:rPr lang="en" sz="700" b="1" u="none" strike="noStrike" cap="none"/>
                        <a:t> Review </a:t>
                      </a:r>
                      <a:r>
                        <a:rPr lang="en" sz="700" b="1"/>
                        <a:t>l-blends: bl,cl,gl,fl,pl,sl</a:t>
                      </a:r>
                      <a:endParaRPr sz="7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7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800" b="1" u="none" strike="noStrike" cap="none"/>
                        <a:t>Informational Writing - Life Cycle of F</a:t>
                      </a:r>
                      <a:r>
                        <a:rPr lang="en" sz="800" b="1"/>
                        <a:t>rog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 u="none" strike="noStrike" cap="none"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Read Razkids assignment.</a:t>
                      </a:r>
                      <a:endParaRPr sz="700" b="1" u="none" strike="noStrike" cap="none"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800" b="1" u="none" strike="noStrike" cap="none"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8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Spelling: Watch video:</a:t>
                      </a:r>
                      <a:endParaRPr sz="8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8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Word Family -ed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hlinkClick r:id="rId4"/>
                        </a:rPr>
                        <a:t>https://www.youtube.com/watch?v=hKWzFLe5HwM</a:t>
                      </a:r>
                      <a:endParaRPr sz="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Spelling: Write spelling words in upper and then in lower case letters.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Writing: Watch the video - The life cycle of a</a:t>
                      </a:r>
                      <a:r>
                        <a:rPr lang="en" sz="8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Frog</a:t>
                      </a:r>
                      <a:endParaRPr sz="8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https://www.youtube.com/watch?v=Hkyv_msRS6w</a:t>
                      </a:r>
                      <a:endParaRPr sz="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 u="none" strike="noStrike" cap="none"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Read Razkids assignment.</a:t>
                      </a:r>
                      <a:endParaRPr sz="700" b="1" u="none" strike="noStrike" cap="none"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 u="none" strike="noStrike" cap="none"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Word work: Watch video: 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Phonics Kids 4B Unit 2 Consonants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hlinkClick r:id="rId6"/>
                        </a:rPr>
                        <a:t>https://www.youtube.com/watch?v=VTCLQhq2_wE</a:t>
                      </a:r>
                      <a:endParaRPr sz="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Word work: Write one word with each </a:t>
                      </a:r>
                      <a:r>
                        <a:rPr lang="en" sz="700" b="1" u="none" strike="noStrike" cap="none">
                          <a:highlight>
                            <a:srgbClr val="FFFFFF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beginning l blend</a:t>
                      </a:r>
                      <a:r>
                        <a:rPr lang="en" sz="700" b="1">
                          <a:highlight>
                            <a:srgbClr val="FFFFFF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" sz="700" b="1"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lang="en" sz="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bl,cl,gl,fl,pl).</a:t>
                      </a:r>
                      <a:endParaRPr sz="7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Writing: Watch video -. Metamorphosis Song- Frog’s Life Cycle. Jack Hartmann</a:t>
                      </a:r>
                      <a:endParaRPr sz="8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7"/>
                        </a:rPr>
                        <a:t>https://www.youtube.com/watch?v=ZUi0pNE0bVg</a:t>
                      </a:r>
                      <a:endParaRPr sz="6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Read Razkids assignment.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Spelling: Write each sight word in a sentence.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Writing/ Project: Draw and label the f</a:t>
                      </a:r>
                      <a:r>
                        <a:rPr lang="en" sz="600" b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our </a:t>
                      </a:r>
                      <a:r>
                        <a:rPr lang="en" sz="6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stages of the Life Cycle of a </a:t>
                      </a:r>
                      <a:r>
                        <a:rPr lang="en" sz="600" b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Frog. You can also show</a:t>
                      </a:r>
                      <a:r>
                        <a:rPr lang="en" sz="6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the stages with </a:t>
                      </a:r>
                      <a:r>
                        <a:rPr lang="en" sz="600" b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playdough</a:t>
                      </a:r>
                      <a:r>
                        <a:rPr lang="en" sz="6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" sz="600" b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 </a:t>
                      </a:r>
                      <a:r>
                        <a:rPr lang="en" sz="6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candy as below and label</a:t>
                      </a:r>
                      <a:r>
                        <a:rPr lang="en" sz="600" b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(Frog Life Cycle Craft - The Relaxed Homeschool.com).</a:t>
                      </a:r>
                      <a:endParaRPr sz="6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600" b="1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6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Read Razkids assignment. 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Word work: Watch video: 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is 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Blend? Jack Hartmann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hlinkClick r:id="rId8"/>
                        </a:rPr>
                        <a:t>https://www.youtube.com/watch?v=QZ1Uu2MRXTY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Word work: Write one word with 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each L blend (bl,cl,gl,fl,pl,sl)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Send picture of Frog Cycle Project.</a:t>
                      </a:r>
                      <a:endParaRPr sz="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Review the Life Cycle of a 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Frog. Watch video: Froggy, Froggy! Harry Kindergarten</a:t>
                      </a:r>
                      <a:endParaRPr sz="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9"/>
                        </a:rPr>
                        <a:t>https://www.youtube.com/watch?v=JrXww4oZrsI</a:t>
                      </a:r>
                      <a:endParaRPr sz="4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200" b="1" u="none" strike="noStrike" cap="none"/>
                        <a:t>Math</a:t>
                      </a:r>
                      <a:endParaRPr sz="1200" b="1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Embarc online or Workbook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Module 5 Lesson 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Video: </a:t>
                      </a:r>
                      <a:endParaRPr sz="700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0"/>
                        </a:rPr>
                        <a:t>https://www.youtube.com/watch?v=cLydEkQSllY</a:t>
                      </a:r>
                      <a:endParaRPr sz="1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 to Zearn and complete a lesson. 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Embarc online or Workbook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Module 5 Lesson 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Video: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1"/>
                        </a:rPr>
                        <a:t>https://www.youtube.com/watch?v=yjC2NurCG8A</a:t>
                      </a:r>
                      <a:endParaRPr sz="1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 to Zearn and complete a lesson.</a:t>
                      </a:r>
                      <a:endParaRPr sz="7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200" b="1" u="none" strike="noStrike" cap="none"/>
                        <a:t>Science/Social Studies</a:t>
                      </a:r>
                      <a:endParaRPr sz="1200" b="1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rgbClr val="9900FF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Science will be integrated with Writing this week. Refer to Writing lesson.</a:t>
                      </a:r>
                      <a:endParaRPr sz="700" b="1" u="none" strike="noStrike" cap="none">
                        <a:solidFill>
                          <a:srgbClr val="9900FF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 i="1" u="none" strike="noStrike" cap="non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Highlighted areas in yellow will be graded.</a:t>
                      </a:r>
                      <a:endParaRPr sz="700" b="1" i="1" u="none" strike="noStrike" cap="non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Google Shape;57;p2"/>
          <p:cNvSpPr txBox="1"/>
          <p:nvPr/>
        </p:nvSpPr>
        <p:spPr>
          <a:xfrm>
            <a:off x="154950" y="785975"/>
            <a:ext cx="88341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Music </a:t>
            </a: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https://iblog.dearbornschools.org/bagnalj/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Art </a:t>
            </a: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https://iblog.dearbornschools.org/thomas/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Gym </a:t>
            </a: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https://iblog.dearbornschools.org/elementaryphysicaleducation/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http://www.embarc.online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6"/>
              </a:rPr>
              <a:t>http://www.zearn.org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7"/>
              </a:rPr>
              <a:t>http://www.razkids.com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8"/>
              </a:rPr>
              <a:t>https://www.getepic.com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2"/>
          <p:cNvCxnSpPr/>
          <p:nvPr/>
        </p:nvCxnSpPr>
        <p:spPr>
          <a:xfrm flipH="1">
            <a:off x="172550" y="4977400"/>
            <a:ext cx="9600" cy="1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2"/>
          <p:cNvSpPr txBox="1"/>
          <p:nvPr/>
        </p:nvSpPr>
        <p:spPr>
          <a:xfrm>
            <a:off x="6838950" y="228600"/>
            <a:ext cx="20193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Mrs. Polgar’s Learning Plan May 1</a:t>
            </a:r>
            <a:r>
              <a:rPr lang="en" sz="800" b="1"/>
              <a:t>8-22</a:t>
            </a: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Kindergarten work time 10-12 minutes per subject.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800600" y="3571875"/>
            <a:ext cx="1152525" cy="90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496175" y="2619375"/>
            <a:ext cx="1209677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On-screen Show (4:3)</PresentationFormat>
  <Paragraphs>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Sandra Smith</cp:lastModifiedBy>
  <cp:revision>1</cp:revision>
  <dcterms:modified xsi:type="dcterms:W3CDTF">2020-05-26T00:03:31Z</dcterms:modified>
</cp:coreProperties>
</file>