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hKlU8zWi1TpCrJ+UbJLp823cfn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B7D7800-9A73-4451-AD89-C43DB6473595}">
  <a:tblStyle styleId="{4B7D7800-9A73-4451-AD89-C43DB647359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CenturyGothi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8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2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iblog.dearbornschools.org/elementaryphysicaleducation/" TargetMode="External"/><Relationship Id="rId10" Type="http://schemas.openxmlformats.org/officeDocument/2006/relationships/hyperlink" Target="https://iblog.dearbornschools.org/bagnalj/" TargetMode="External"/><Relationship Id="rId13" Type="http://schemas.openxmlformats.org/officeDocument/2006/relationships/hyperlink" Target="https://family.gonoodle.com/?ca=true" TargetMode="External"/><Relationship Id="rId12" Type="http://schemas.openxmlformats.org/officeDocument/2006/relationships/hyperlink" Target="https://iblog.dearbornschools.org/thomas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hyperlink" Target="https://family.gonoodle.com/?ca=true" TargetMode="External"/><Relationship Id="rId15" Type="http://schemas.openxmlformats.org/officeDocument/2006/relationships/hyperlink" Target="https://iblog.dearbornschools.org/elementaryphysicaleducation/" TargetMode="External"/><Relationship Id="rId14" Type="http://schemas.openxmlformats.org/officeDocument/2006/relationships/hyperlink" Target="https://family.gonoodle.com/?ca=true" TargetMode="External"/><Relationship Id="rId5" Type="http://schemas.openxmlformats.org/officeDocument/2006/relationships/image" Target="../media/image3.png"/><Relationship Id="rId6" Type="http://schemas.openxmlformats.org/officeDocument/2006/relationships/hyperlink" Target="https://iblog.dearbornschools.org/bagnalj/" TargetMode="External"/><Relationship Id="rId7" Type="http://schemas.openxmlformats.org/officeDocument/2006/relationships/hyperlink" Target="https://iblog.dearbornschools.org/elementaryphysicaleducation/" TargetMode="External"/><Relationship Id="rId8" Type="http://schemas.openxmlformats.org/officeDocument/2006/relationships/hyperlink" Target="https://iblog.dearbornschools.org/thom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6280726" cy="112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225" y="152400"/>
            <a:ext cx="6806525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88450" y="-19050"/>
            <a:ext cx="1066800" cy="11620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2"/>
          <p:cNvSpPr txBox="1"/>
          <p:nvPr/>
        </p:nvSpPr>
        <p:spPr>
          <a:xfrm>
            <a:off x="6355250" y="6600"/>
            <a:ext cx="27360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9900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58" name="Google Shape;58;p2"/>
          <p:cNvGraphicFramePr/>
          <p:nvPr/>
        </p:nvGraphicFramePr>
        <p:xfrm>
          <a:off x="233075" y="1750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{4B7D7800-9A73-4451-AD89-C43DB6473595}</a:tableStyleId>
              </a:tblPr>
              <a:tblGrid>
                <a:gridCol w="1436750"/>
                <a:gridCol w="1452775"/>
                <a:gridCol w="1452775"/>
                <a:gridCol w="1452775"/>
                <a:gridCol w="1452775"/>
                <a:gridCol w="1452775"/>
              </a:tblGrid>
              <a:tr h="881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/>
                        <a:t>10 min per subject 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1800"/>
                        <a:t>Monday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1800"/>
                        <a:t>Tuesday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1800"/>
                        <a:t>Wednesday</a:t>
                      </a: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1800"/>
                        <a:t>Thursd</a:t>
                      </a: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ay 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1800"/>
                        <a:t>Friday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 anchor="ctr"/>
                </a:tc>
              </a:tr>
              <a:tr h="1144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Reading/Writing 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</a:t>
                      </a:r>
                      <a:r>
                        <a:rPr lang="en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</a:t>
                      </a:r>
                      <a:r>
                        <a:rPr lang="en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honics,  spelling/word work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Raz kids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min: writing 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phonics,  spelling/word work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Raz kids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min: writing 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phonics,  spelling/word work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Raz kids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min: writing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phonics,  spelling/word work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Raz kids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min: writing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phonics,  spelling/word work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10min: Raz kids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min: writing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</a:tr>
              <a:tr h="1811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Math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Music: 10 min  </a:t>
                      </a:r>
                      <a:r>
                        <a:rPr lang="en" sz="800" u="sng">
                          <a:solidFill>
                            <a:schemeClr val="hlink"/>
                          </a:solidFill>
                          <a:hlinkClick r:id="rId6"/>
                        </a:rPr>
                        <a:t>https://iblog.dearbornschools.org/bagnalj/</a:t>
                      </a:r>
                      <a:endParaRPr sz="8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lesson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zearn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Gym: 10 min  </a:t>
                      </a:r>
                      <a:r>
                        <a:rPr lang="en" sz="700" u="sng">
                          <a:solidFill>
                            <a:schemeClr val="hlink"/>
                          </a:solidFill>
                          <a:hlinkClick r:id="rId7"/>
                        </a:rPr>
                        <a:t>https://iblog.dearbornschools.org/elementaryphysicaleducation/</a:t>
                      </a:r>
                      <a:endParaRPr sz="7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Art: 10 min </a:t>
                      </a:r>
                      <a:r>
                        <a:rPr lang="en" sz="800" u="sng">
                          <a:solidFill>
                            <a:schemeClr val="hlink"/>
                          </a:solidFill>
                          <a:hlinkClick r:id="rId8"/>
                        </a:rPr>
                        <a:t>https://iblog.dearbornschools.org/thomas</a:t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lesson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zearn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Go Noodle: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sng">
                          <a:solidFill>
                            <a:schemeClr val="accent5"/>
                          </a:solidFill>
                          <a:hlinkClick r:id="rId9"/>
                        </a:rPr>
                        <a:t>https://family.gonoodle.com/?ca=true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Music: 10 min  </a:t>
                      </a:r>
                      <a:r>
                        <a:rPr lang="en" sz="800" u="sng">
                          <a:solidFill>
                            <a:schemeClr val="accent5"/>
                          </a:solidFill>
                          <a:hlinkClick r:id="rId10"/>
                        </a:rPr>
                        <a:t>https://iblog.dearbornschools.org/bagnalj/</a:t>
                      </a:r>
                      <a:endParaRPr sz="8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lesson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zearn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Gym: 10 min  </a:t>
                      </a:r>
                      <a:r>
                        <a:rPr lang="en" sz="700" u="sng">
                          <a:solidFill>
                            <a:schemeClr val="accent5"/>
                          </a:solidFill>
                          <a:hlinkClick r:id="rId11"/>
                        </a:rPr>
                        <a:t>https://iblog.dearbornschools.org/elementaryphysicaleducation/</a:t>
                      </a:r>
                      <a:endParaRPr sz="7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Art: 10 min </a:t>
                      </a:r>
                      <a:r>
                        <a:rPr lang="en" sz="800" u="sng">
                          <a:solidFill>
                            <a:schemeClr val="accent5"/>
                          </a:solidFill>
                          <a:hlinkClick r:id="rId12"/>
                        </a:rPr>
                        <a:t>https://iblog.dearbornschools.org/thomas</a:t>
                      </a:r>
                      <a:endParaRPr sz="8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lesson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zearn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Go Noodle: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sng">
                          <a:solidFill>
                            <a:schemeClr val="accent5"/>
                          </a:solidFill>
                          <a:hlinkClick r:id="rId13"/>
                        </a:rPr>
                        <a:t>https://family.gonoodle.com/?ca=true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Go Noodle: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hlinkClick r:id="rId14"/>
                        </a:rPr>
                        <a:t>https://family.gonoodle.com/?ca=true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lesson 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zearn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Gym: 10 min  </a:t>
                      </a:r>
                      <a:r>
                        <a:rPr lang="en" sz="700" u="sng">
                          <a:solidFill>
                            <a:schemeClr val="accent5"/>
                          </a:solidFill>
                          <a:hlinkClick r:id="rId15"/>
                        </a:rPr>
                        <a:t>https://iblog.dearbornschools.org/elementaryphysicaleducation/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</a:tr>
              <a:tr h="1412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Science/Social Studies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science or 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Social studies</a:t>
                      </a:r>
                      <a:endParaRPr b="1" sz="900" u="none" cap="none" strike="noStrike">
                        <a:solidFill>
                          <a:srgbClr val="9900FF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science or Social studies </a:t>
                      </a:r>
                      <a:endParaRPr b="1" sz="900">
                        <a:solidFill>
                          <a:srgbClr val="9900FF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science or Social studies</a:t>
                      </a:r>
                      <a:endParaRPr b="1" sz="900">
                        <a:solidFill>
                          <a:srgbClr val="9900FF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 min science or Social studies</a:t>
                      </a:r>
                      <a:endParaRPr b="1" sz="900">
                        <a:solidFill>
                          <a:srgbClr val="9900FF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0 min science or Social studies</a:t>
                      </a:r>
                      <a:endParaRPr b="1" sz="900">
                        <a:solidFill>
                          <a:srgbClr val="9900FF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9" name="Google Shape;59;p2"/>
          <p:cNvSpPr txBox="1"/>
          <p:nvPr/>
        </p:nvSpPr>
        <p:spPr>
          <a:xfrm>
            <a:off x="72750" y="1226325"/>
            <a:ext cx="8998500" cy="5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0" name="Google Shape;60;p2"/>
          <p:cNvCxnSpPr/>
          <p:nvPr/>
        </p:nvCxnSpPr>
        <p:spPr>
          <a:xfrm>
            <a:off x="224325" y="3188650"/>
            <a:ext cx="870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2"/>
          <p:cNvCxnSpPr/>
          <p:nvPr/>
        </p:nvCxnSpPr>
        <p:spPr>
          <a:xfrm>
            <a:off x="268638" y="4338050"/>
            <a:ext cx="8629500" cy="2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2"/>
          <p:cNvCxnSpPr/>
          <p:nvPr/>
        </p:nvCxnSpPr>
        <p:spPr>
          <a:xfrm flipH="1">
            <a:off x="219000" y="4920250"/>
            <a:ext cx="9600" cy="1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2"/>
          <p:cNvCxnSpPr/>
          <p:nvPr/>
        </p:nvCxnSpPr>
        <p:spPr>
          <a:xfrm>
            <a:off x="1695450" y="4891675"/>
            <a:ext cx="1409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2"/>
          <p:cNvCxnSpPr/>
          <p:nvPr/>
        </p:nvCxnSpPr>
        <p:spPr>
          <a:xfrm>
            <a:off x="4581525" y="4882150"/>
            <a:ext cx="1428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2"/>
          <p:cNvCxnSpPr/>
          <p:nvPr/>
        </p:nvCxnSpPr>
        <p:spPr>
          <a:xfrm>
            <a:off x="7496175" y="4901200"/>
            <a:ext cx="1447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2"/>
          <p:cNvCxnSpPr/>
          <p:nvPr/>
        </p:nvCxnSpPr>
        <p:spPr>
          <a:xfrm>
            <a:off x="1704975" y="4905375"/>
            <a:ext cx="7210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2"/>
          <p:cNvSpPr txBox="1"/>
          <p:nvPr/>
        </p:nvSpPr>
        <p:spPr>
          <a:xfrm>
            <a:off x="6838950" y="228600"/>
            <a:ext cx="2019300" cy="11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Howard Kindergarten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Ms. Mohamed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Smith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Polgar </a:t>
            </a:r>
            <a:endParaRPr/>
          </a:p>
        </p:txBody>
      </p:sp>
      <p:sp>
        <p:nvSpPr>
          <p:cNvPr id="68" name="Google Shape;68;p2"/>
          <p:cNvSpPr txBox="1"/>
          <p:nvPr/>
        </p:nvSpPr>
        <p:spPr>
          <a:xfrm>
            <a:off x="3706550" y="63387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