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4" r:id="rId3"/>
    <p:sldId id="277" r:id="rId4"/>
    <p:sldId id="262" r:id="rId5"/>
    <p:sldId id="259" r:id="rId6"/>
    <p:sldId id="256" r:id="rId7"/>
    <p:sldId id="267" r:id="rId8"/>
    <p:sldId id="273" r:id="rId9"/>
    <p:sldId id="266" r:id="rId10"/>
    <p:sldId id="258" r:id="rId11"/>
    <p:sldId id="269" r:id="rId12"/>
    <p:sldId id="274" r:id="rId13"/>
    <p:sldId id="275" r:id="rId14"/>
    <p:sldId id="257" r:id="rId15"/>
    <p:sldId id="260" r:id="rId16"/>
    <p:sldId id="270" r:id="rId17"/>
    <p:sldId id="276" r:id="rId18"/>
    <p:sldId id="263" r:id="rId19"/>
    <p:sldId id="271" r:id="rId20"/>
    <p:sldId id="272" r:id="rId21"/>
    <p:sldId id="265" r:id="rId22"/>
    <p:sldId id="268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41C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1" d="100"/>
          <a:sy n="61" d="100"/>
        </p:scale>
        <p:origin x="-2074" y="-57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ED2E-E754-4E06-8F28-9173AF9D344B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4E1D-7E68-45FF-8C3C-522AE20F3A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ED2E-E754-4E06-8F28-9173AF9D344B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4E1D-7E68-45FF-8C3C-522AE20F3A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ED2E-E754-4E06-8F28-9173AF9D344B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4E1D-7E68-45FF-8C3C-522AE20F3AC9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ED2E-E754-4E06-8F28-9173AF9D344B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4E1D-7E68-45FF-8C3C-522AE20F3AC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ED2E-E754-4E06-8F28-9173AF9D344B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4E1D-7E68-45FF-8C3C-522AE20F3A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ED2E-E754-4E06-8F28-9173AF9D344B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4E1D-7E68-45FF-8C3C-522AE20F3AC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ED2E-E754-4E06-8F28-9173AF9D344B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4E1D-7E68-45FF-8C3C-522AE20F3A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ED2E-E754-4E06-8F28-9173AF9D344B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4E1D-7E68-45FF-8C3C-522AE20F3A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ED2E-E754-4E06-8F28-9173AF9D344B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4E1D-7E68-45FF-8C3C-522AE20F3A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ED2E-E754-4E06-8F28-9173AF9D344B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4E1D-7E68-45FF-8C3C-522AE20F3AC9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ED2E-E754-4E06-8F28-9173AF9D344B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4E1D-7E68-45FF-8C3C-522AE20F3AC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03BED2E-E754-4E06-8F28-9173AF9D344B}" type="datetimeFigureOut">
              <a:rPr lang="en-US" smtClean="0"/>
              <a:t>4/20/2018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F944E1D-7E68-45FF-8C3C-522AE20F3AC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smith.dearbornschools.org/wp-content/uploads/sites/132/2018/04/PR-24-Care-to-Core-Logo.jpg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smith.dearbornschools.org/wp-content/uploads/sites/132/2018/04/PR-24-Care-to-Core-Logo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smith.dearbornschools.org/wp-content/uploads/sites/132/2018/04/PR-24-Care-to-Core-Log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05" y="636368"/>
            <a:ext cx="8991600" cy="59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20027655">
            <a:off x="97372" y="368461"/>
            <a:ext cx="3276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lbertus Extra Bold" panose="020E0802040304020204" pitchFamily="34" charset="0"/>
              </a:rPr>
              <a:t>Smith Cares to the Core</a:t>
            </a:r>
            <a:endParaRPr lang="en-US" sz="3600" dirty="0">
              <a:solidFill>
                <a:srgbClr val="FF0000"/>
              </a:solidFill>
              <a:latin typeface="Albertus Extra Bold" panose="020E08020403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00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lbertus Extra Bold" panose="020E0802040304020204" pitchFamily="34" charset="0"/>
              </a:rPr>
              <a:t>A Glimpse </a:t>
            </a:r>
            <a:r>
              <a:rPr lang="en-US" dirty="0">
                <a:solidFill>
                  <a:srgbClr val="FF0000"/>
                </a:solidFill>
                <a:latin typeface="Albertus Extra Bold" panose="020E0802040304020204" pitchFamily="34" charset="0"/>
              </a:rPr>
              <a:t>	</a:t>
            </a:r>
            <a:r>
              <a:rPr lang="en-US" dirty="0" smtClean="0">
                <a:solidFill>
                  <a:srgbClr val="FF0000"/>
                </a:solidFill>
                <a:latin typeface="Albertus Extra Bold" panose="020E0802040304020204" pitchFamily="34" charset="0"/>
              </a:rPr>
              <a:t>at </a:t>
            </a:r>
            <a:r>
              <a:rPr lang="en-US" dirty="0" smtClean="0">
                <a:solidFill>
                  <a:srgbClr val="FF0000"/>
                </a:solidFill>
                <a:latin typeface="Albertus Extra Bold" panose="020E0802040304020204" pitchFamily="34" charset="0"/>
              </a:rPr>
              <a:t>MLK’s March</a:t>
            </a:r>
            <a:endParaRPr lang="en-US" dirty="0">
              <a:solidFill>
                <a:srgbClr val="FF0000"/>
              </a:solidFill>
              <a:latin typeface="Albertus Extra Bold" panose="020E0802040304020204" pitchFamily="34" charset="0"/>
            </a:endParaRPr>
          </a:p>
        </p:txBody>
      </p:sp>
      <p:pic>
        <p:nvPicPr>
          <p:cNvPr id="3074" name="Picture 2" descr="C:\Users\eldern\Desktop\unnamed (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85344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15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eldern\Downloads\IMG_47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8200" y="762000"/>
            <a:ext cx="7239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548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C:\Users\eldern\Downloads\IMG_47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8200" y="228600"/>
            <a:ext cx="73914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647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eldern\Downloads\IMG_47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3400" y="762000"/>
            <a:ext cx="78486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915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1921"/>
            <a:ext cx="7467600" cy="783921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lbertus Extra Bold" panose="020E0802040304020204" pitchFamily="34" charset="0"/>
              </a:rPr>
              <a:t>MLK Day 2018 </a:t>
            </a:r>
            <a:endParaRPr lang="en-US" dirty="0">
              <a:solidFill>
                <a:srgbClr val="FF0000"/>
              </a:solidFill>
              <a:latin typeface="Albertus Extra Bold" panose="020E0802040304020204" pitchFamily="34" charset="0"/>
            </a:endParaRPr>
          </a:p>
        </p:txBody>
      </p:sp>
      <p:pic>
        <p:nvPicPr>
          <p:cNvPr id="2050" name="Picture 2" descr="C:\Users\eldern\Desktop\unnamed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77724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67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" y="609599"/>
            <a:ext cx="9105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lbertus Extra Bold" panose="020E0802040304020204" pitchFamily="34" charset="0"/>
              </a:rPr>
              <a:t>Smith Empathy Board - letters </a:t>
            </a:r>
            <a:r>
              <a:rPr lang="en-US" sz="2400" dirty="0" smtClean="0">
                <a:solidFill>
                  <a:srgbClr val="FF0000"/>
                </a:solidFill>
                <a:latin typeface="Albertus Extra Bold" panose="020E0802040304020204" pitchFamily="34" charset="0"/>
              </a:rPr>
              <a:t>TO</a:t>
            </a:r>
            <a:r>
              <a:rPr lang="en-US" sz="2400" dirty="0" smtClean="0">
                <a:solidFill>
                  <a:srgbClr val="FF0000"/>
                </a:solidFill>
                <a:latin typeface="Albertus Extra Bold" panose="020E0802040304020204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Albertus Extra Bold" panose="020E0802040304020204" pitchFamily="34" charset="0"/>
              </a:rPr>
              <a:t>Marjory Stoneman Douglas high school. "Empathy Tree" created by Mr. </a:t>
            </a:r>
            <a:r>
              <a:rPr lang="en-US" sz="2400" dirty="0" err="1" smtClean="0">
                <a:solidFill>
                  <a:srgbClr val="FF0000"/>
                </a:solidFill>
                <a:latin typeface="Albertus Extra Bold" panose="020E0802040304020204" pitchFamily="34" charset="0"/>
              </a:rPr>
              <a:t>Kade's</a:t>
            </a:r>
            <a:r>
              <a:rPr lang="en-US" sz="2400" dirty="0" smtClean="0">
                <a:solidFill>
                  <a:srgbClr val="FF0000"/>
                </a:solidFill>
                <a:latin typeface="Albertus Extra Bold" panose="020E0802040304020204" pitchFamily="34" charset="0"/>
              </a:rPr>
              <a:t> amazing art students.</a:t>
            </a:r>
            <a:endParaRPr lang="en-US" sz="2400" dirty="0">
              <a:solidFill>
                <a:srgbClr val="FF0000"/>
              </a:solidFill>
              <a:latin typeface="Albertus Extra Bold" panose="020E0802040304020204" pitchFamily="34" charset="0"/>
            </a:endParaRPr>
          </a:p>
        </p:txBody>
      </p:sp>
      <p:pic>
        <p:nvPicPr>
          <p:cNvPr id="7170" name="Picture 2" descr="C:\Users\eldern\Desktop\IMG_47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80772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09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ldern\Downloads\IMG_47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66800" y="685800"/>
            <a:ext cx="67056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7924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eldern\Downloads\IMG_47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85800" y="1066800"/>
            <a:ext cx="83820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445521"/>
            <a:ext cx="8153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sz="3200" dirty="0" smtClean="0">
                <a:solidFill>
                  <a:srgbClr val="FF0000"/>
                </a:solidFill>
                <a:latin typeface="Albertus Extra Bold" panose="020E0802040304020204" pitchFamily="34" charset="0"/>
              </a:rPr>
              <a:t>THE SACRIFICE OF GIVING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8914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199" y="146136"/>
            <a:ext cx="80010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Albertus Extra Bold" panose="020E0802040304020204" pitchFamily="34" charset="0"/>
              </a:rPr>
              <a:t>Letters to Parkland “We Care to the Core</a:t>
            </a:r>
            <a:r>
              <a:rPr lang="en-US" dirty="0" smtClean="0">
                <a:solidFill>
                  <a:srgbClr val="FF0000"/>
                </a:solidFill>
                <a:latin typeface="Albertus Extra Bold" panose="020E0802040304020204" pitchFamily="34" charset="0"/>
              </a:rPr>
              <a:t>”</a:t>
            </a:r>
            <a:endParaRPr lang="en-US" dirty="0">
              <a:solidFill>
                <a:srgbClr val="FF0000"/>
              </a:solidFill>
              <a:latin typeface="Albertus Extra Bold" panose="020E0802040304020204" pitchFamily="34" charset="0"/>
            </a:endParaRPr>
          </a:p>
        </p:txBody>
      </p:sp>
      <p:pic>
        <p:nvPicPr>
          <p:cNvPr id="8195" name="Picture 3" descr="C:\Users\eldern\Downloads\IMG_47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29882" y="-141771"/>
            <a:ext cx="5822289" cy="756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63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eldern\Downloads\IMG_47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14400" y="533400"/>
            <a:ext cx="75438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871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dearbornschools.org/images/articles/pressreleases/PR11_Core_Values_Poster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-241617"/>
            <a:ext cx="5943600" cy="73412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000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eldern\Downloads\IMG_47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85800" y="762000"/>
            <a:ext cx="75438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3611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dearbornschools.org/images/articles/pressreleases/PR11_Core_Values_Poster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-241617"/>
            <a:ext cx="5943600" cy="73412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59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52400"/>
            <a:ext cx="65532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THANKS TO THE SOCIAL JUSTICE STUDENTS,</a:t>
            </a:r>
          </a:p>
          <a:p>
            <a:pPr algn="ctr"/>
            <a:r>
              <a:rPr lang="en-US" sz="44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Mr. BAIZ &amp; THE MIDDLE SCHOOL ADVISORY COMMITTEE FOR LEADING OUR  AWWWWWSOMMME SCHOOL!!!</a:t>
            </a:r>
          </a:p>
          <a:p>
            <a:pPr algn="ctr"/>
            <a:r>
              <a:rPr lang="en-US" sz="4400" dirty="0" smtClean="0"/>
              <a:t> </a:t>
            </a:r>
          </a:p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6440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smith.dearbornschools.org/wp-content/uploads/sites/132/2018/04/PR-24-Care-to-Core-Log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05" y="636368"/>
            <a:ext cx="8991600" cy="545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95400" y="5873115"/>
            <a:ext cx="55626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Albertus Extra Bold" panose="020E0802040304020204" pitchFamily="34" charset="0"/>
              </a:rPr>
              <a:t>2018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634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ldern\Downloads\IMG_47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204090" y="838200"/>
            <a:ext cx="6715127" cy="562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227705"/>
            <a:ext cx="6476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Albertus Extra Bold" panose="020E0802040304020204" pitchFamily="34" charset="0"/>
              </a:rPr>
              <a:t>Strength Comes in Numbers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3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eldern\Desktop\goodfellows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14608" y="285927"/>
            <a:ext cx="701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lbertus Extra Bold" panose="020E0802040304020204" pitchFamily="34" charset="0"/>
              </a:rPr>
              <a:t>NJHS </a:t>
            </a:r>
            <a:r>
              <a:rPr lang="en-US" sz="3600" dirty="0" smtClean="0">
                <a:solidFill>
                  <a:srgbClr val="FF0000"/>
                </a:solidFill>
                <a:latin typeface="Albertus Extra Bold" panose="020E0802040304020204" pitchFamily="34" charset="0"/>
              </a:rPr>
              <a:t>Volunteering </a:t>
            </a:r>
            <a:r>
              <a:rPr lang="en-US" sz="3600" dirty="0" smtClean="0">
                <a:solidFill>
                  <a:srgbClr val="FF0000"/>
                </a:solidFill>
                <a:latin typeface="Albertus Extra Bold" panose="020E0802040304020204" pitchFamily="34" charset="0"/>
              </a:rPr>
              <a:t>for </a:t>
            </a:r>
            <a:r>
              <a:rPr lang="en-US" sz="3600" dirty="0" err="1" smtClean="0">
                <a:solidFill>
                  <a:srgbClr val="FF0000"/>
                </a:solidFill>
                <a:latin typeface="Albertus Extra Bold" panose="020E0802040304020204" pitchFamily="34" charset="0"/>
              </a:rPr>
              <a:t>Goodfellows</a:t>
            </a:r>
            <a:endParaRPr lang="en-US" sz="3600" dirty="0" smtClean="0">
              <a:solidFill>
                <a:srgbClr val="FF0000"/>
              </a:solidFill>
              <a:latin typeface="Albertus Extra Bold" panose="020E0802040304020204" pitchFamily="34" charset="0"/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430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lbertus Extra Bold" panose="020E0802040304020204" pitchFamily="34" charset="0"/>
              </a:rPr>
              <a:t>Listening to Speeches</a:t>
            </a:r>
            <a:endParaRPr lang="en-US" dirty="0">
              <a:solidFill>
                <a:srgbClr val="FF0000"/>
              </a:solidFill>
              <a:latin typeface="Albertus Extra Bold" panose="020E0802040304020204" pitchFamily="34" charset="0"/>
            </a:endParaRPr>
          </a:p>
        </p:txBody>
      </p:sp>
      <p:pic>
        <p:nvPicPr>
          <p:cNvPr id="4098" name="Picture 2" descr="C:\Users\eldern\Desktop\unnamed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83058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19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58457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eldern\Desktop\unnamed (1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73152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5400" y="533400"/>
            <a:ext cx="5486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76400" y="5334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Albertus Extra Bold" panose="020E0802040304020204" pitchFamily="34" charset="0"/>
              </a:rPr>
              <a:t>MLK March 2018 </a:t>
            </a:r>
            <a:endParaRPr lang="en-US" sz="3600" dirty="0">
              <a:solidFill>
                <a:srgbClr val="FF0000"/>
              </a:solidFill>
              <a:latin typeface="Albertus Extra Bold" panose="020E08020403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77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533400"/>
            <a:ext cx="579120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rgbClr val="0000FF"/>
                </a:solidFill>
              </a:rPr>
              <a:t>WE PLEDGE</a:t>
            </a:r>
          </a:p>
          <a:p>
            <a:pPr algn="ctr"/>
            <a:r>
              <a:rPr lang="en-US" sz="8800" dirty="0" smtClean="0">
                <a:solidFill>
                  <a:srgbClr val="0000FF"/>
                </a:solidFill>
              </a:rPr>
              <a:t>TO THE CORE</a:t>
            </a:r>
          </a:p>
          <a:p>
            <a:pPr algn="ctr"/>
            <a:endParaRPr lang="en-US" sz="8800" dirty="0" smtClean="0">
              <a:solidFill>
                <a:srgbClr val="0000FF"/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27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eldern\Downloads\IMG_47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4899" y="-114299"/>
            <a:ext cx="6400802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26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400800"/>
          </a:xfrm>
        </p:spPr>
        <p:txBody>
          <a:bodyPr>
            <a:normAutofit/>
          </a:bodyPr>
          <a:lstStyle/>
          <a:p>
            <a:endParaRPr lang="en-US" sz="4000" dirty="0" smtClean="0"/>
          </a:p>
          <a:p>
            <a:endParaRPr lang="en-US" sz="4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6992377"/>
              </p:ext>
            </p:extLst>
          </p:nvPr>
        </p:nvGraphicFramePr>
        <p:xfrm>
          <a:off x="1828800" y="228600"/>
          <a:ext cx="4664075" cy="603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Acrobat Document" r:id="rId3" imgW="4663359" imgH="6035040" progId="AcroExch.Document.11">
                  <p:embed/>
                </p:oleObj>
              </mc:Choice>
              <mc:Fallback>
                <p:oleObj name="Acrobat Document" r:id="rId3" imgW="4663359" imgH="603504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28800" y="228600"/>
                        <a:ext cx="4664075" cy="6035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82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56</TotalTime>
  <Words>89</Words>
  <Application>Microsoft Office PowerPoint</Application>
  <PresentationFormat>On-screen Show (4:3)</PresentationFormat>
  <Paragraphs>16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Waveform</vt:lpstr>
      <vt:lpstr>Adobe Acrobat Document</vt:lpstr>
      <vt:lpstr>PowerPoint Presentation</vt:lpstr>
      <vt:lpstr>PowerPoint Presentation</vt:lpstr>
      <vt:lpstr>PowerPoint Presentation</vt:lpstr>
      <vt:lpstr>PowerPoint Presentation</vt:lpstr>
      <vt:lpstr>Listening to Speeches</vt:lpstr>
      <vt:lpstr>PowerPoint Presentation</vt:lpstr>
      <vt:lpstr>PowerPoint Presentation</vt:lpstr>
      <vt:lpstr>PowerPoint Presentation</vt:lpstr>
      <vt:lpstr>PowerPoint Presentation</vt:lpstr>
      <vt:lpstr>A Glimpse  at MLK’s March</vt:lpstr>
      <vt:lpstr>PowerPoint Presentation</vt:lpstr>
      <vt:lpstr>PowerPoint Presentation</vt:lpstr>
      <vt:lpstr>PowerPoint Presentation</vt:lpstr>
      <vt:lpstr>MLK Day 2018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Dearborn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10</cp:revision>
  <dcterms:created xsi:type="dcterms:W3CDTF">2018-04-19T20:30:30Z</dcterms:created>
  <dcterms:modified xsi:type="dcterms:W3CDTF">2018-04-20T13:59:51Z</dcterms:modified>
</cp:coreProperties>
</file>