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46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F9EA-3B54-4103-BE1F-88F0826DA31E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6918"/>
          <a:stretch>
            <a:fillRect/>
          </a:stretch>
        </p:blipFill>
        <p:spPr bwMode="auto">
          <a:xfrm>
            <a:off x="76201" y="533401"/>
            <a:ext cx="5257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57200" y="35052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Over 1.9 million servings were collected to help those suffering from hunger throughout SE Michigan.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3886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Collected cereal will be donated to Gleaners Community Food Bank of Southeast Michigan, who will distribute the cereal collection to children and their families over the summer.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1615" y="5181600"/>
            <a:ext cx="8915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Please drop cereal donations off before class.</a:t>
            </a:r>
          </a:p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The Last day to collect will be June 6, Thursday  THANK YOU FOR YOUR SUPPORT!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5189" y="0"/>
            <a:ext cx="5176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10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ANNUAL CEREAL DRIVE   </a:t>
            </a:r>
            <a:endParaRPr lang="en-US" sz="32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838200"/>
            <a:ext cx="2971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J.</dc:creator>
  <cp:lastModifiedBy>Windows User</cp:lastModifiedBy>
  <cp:revision>5</cp:revision>
  <dcterms:created xsi:type="dcterms:W3CDTF">2019-05-09T15:02:02Z</dcterms:created>
  <dcterms:modified xsi:type="dcterms:W3CDTF">2019-05-20T14:50:46Z</dcterms:modified>
</cp:coreProperties>
</file>