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 Slab" panose="020B0604020202020204" charset="0"/>
      <p:regular r:id="rId9"/>
      <p:bold r:id="rId10"/>
    </p:embeddedFon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22642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6f75fce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6f75fce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a66bf57a3_0_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a66bf57a3_0_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a66bf57a3_0_5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a66bf57a3_0_5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6f75fce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6f75fce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c6f75fce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c6f75fce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barc.online" TargetMode="External"/><Relationship Id="rId7" Type="http://schemas.openxmlformats.org/officeDocument/2006/relationships/hyperlink" Target="https://docs.google.com/document/d/1Zyt3oTr8d9AkteCawPjstTqh6GlHEKYD-ka9Fyq62bw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iblog.dearbornschools.org/majetic/calendar/" TargetMode="External"/><Relationship Id="rId5" Type="http://schemas.openxmlformats.org/officeDocument/2006/relationships/hyperlink" Target="https://iblog.dearbornschools.org/shenew/" TargetMode="External"/><Relationship Id="rId4" Type="http://schemas.openxmlformats.org/officeDocument/2006/relationships/hyperlink" Target="http://www.zearn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1188925"/>
            <a:ext cx="64425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Eureka Math 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sit next to your child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body" idx="2"/>
          </p:nvPr>
        </p:nvSpPr>
        <p:spPr>
          <a:xfrm>
            <a:off x="10483575" y="1912650"/>
            <a:ext cx="7487400" cy="50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None/>
            </a:pP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7675" y="1140575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BOOK</a:t>
            </a: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2300" y="176138"/>
            <a:ext cx="3767400" cy="47912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699025" y="2305725"/>
            <a:ext cx="6009300" cy="7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Sprints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body" idx="2"/>
          </p:nvPr>
        </p:nvSpPr>
        <p:spPr>
          <a:xfrm>
            <a:off x="5183600" y="387425"/>
            <a:ext cx="7487400" cy="50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None/>
            </a:pP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255050" y="900625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BOOK</a:t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0075" y="323425"/>
            <a:ext cx="3450700" cy="460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855525" y="2065750"/>
            <a:ext cx="6009300" cy="7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Application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Problem Set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Exit Ticket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Lesson Templates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10860825" y="2305700"/>
            <a:ext cx="1810200" cy="31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None/>
            </a:pP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275925" y="838025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BOOK</a:t>
            </a:r>
            <a:endParaRPr sz="2400"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6250" y="1501600"/>
            <a:ext cx="2286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7525" y="234737"/>
            <a:ext cx="3684500" cy="46740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 txBox="1"/>
          <p:nvPr/>
        </p:nvSpPr>
        <p:spPr>
          <a:xfrm>
            <a:off x="709450" y="1961425"/>
            <a:ext cx="6009300" cy="7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Homework Helper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</a:pPr>
            <a:r>
              <a:rPr lang="en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Homework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 Tip Sheets</a:t>
            </a:r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Located on each teacher’s blog or Class Dojo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97" y="2159650"/>
            <a:ext cx="647815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 idx="4294967295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4294967295"/>
          </p:nvPr>
        </p:nvSpPr>
        <p:spPr>
          <a:xfrm>
            <a:off x="311700" y="1195201"/>
            <a:ext cx="3853200" cy="5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Websites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104" name="Google Shape;104;p18"/>
          <p:cNvCxnSpPr/>
          <p:nvPr/>
        </p:nvCxnSpPr>
        <p:spPr>
          <a:xfrm>
            <a:off x="418675" y="1811883"/>
            <a:ext cx="2709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5" name="Google Shape;105;p18"/>
          <p:cNvSpPr txBox="1">
            <a:spLocks noGrp="1"/>
          </p:cNvSpPr>
          <p:nvPr>
            <p:ph type="body" idx="4294967295"/>
          </p:nvPr>
        </p:nvSpPr>
        <p:spPr>
          <a:xfrm>
            <a:off x="311700" y="1983100"/>
            <a:ext cx="3694500" cy="1762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</a:pPr>
            <a:r>
              <a:rPr lang="en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www.embarc.online</a:t>
            </a: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www.zearn.org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4294967295"/>
          </p:nvPr>
        </p:nvSpPr>
        <p:spPr>
          <a:xfrm>
            <a:off x="4905750" y="1201619"/>
            <a:ext cx="3853200" cy="5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Teacher Blogs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107" name="Google Shape;107;p18"/>
          <p:cNvCxnSpPr/>
          <p:nvPr/>
        </p:nvCxnSpPr>
        <p:spPr>
          <a:xfrm>
            <a:off x="5012725" y="1811883"/>
            <a:ext cx="2709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8" name="Google Shape;108;p18"/>
          <p:cNvSpPr txBox="1">
            <a:spLocks noGrp="1"/>
          </p:cNvSpPr>
          <p:nvPr>
            <p:ph type="body" idx="4294967295"/>
          </p:nvPr>
        </p:nvSpPr>
        <p:spPr>
          <a:xfrm>
            <a:off x="4905750" y="1897725"/>
            <a:ext cx="4682100" cy="2753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u="sng">
                <a:solidFill>
                  <a:srgbClr val="FFFFFF"/>
                </a:solidFill>
                <a:hlinkClick r:id="rId5"/>
              </a:rPr>
              <a:t>Ms. Shene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 sz="2400">
                <a:solidFill>
                  <a:srgbClr val="FFFFFF"/>
                </a:solidFill>
              </a:rPr>
              <a:t>Ms. Guadiana (see Class Dojo)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u="sng">
                <a:solidFill>
                  <a:srgbClr val="FFFFFF"/>
                </a:solidFill>
                <a:hlinkClick r:id="rId6"/>
              </a:rPr>
              <a:t>Mrs. Majetic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1251325" y="4322100"/>
            <a:ext cx="6009300" cy="7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 u="sng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Presentation Notes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On-screen Show (16:9)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Roboto Slab</vt:lpstr>
      <vt:lpstr>Roboto</vt:lpstr>
      <vt:lpstr>Marina</vt:lpstr>
      <vt:lpstr>Welcome to Eureka Math </vt:lpstr>
      <vt:lpstr>PRACTICE BOOK</vt:lpstr>
      <vt:lpstr>LEARN BOOK</vt:lpstr>
      <vt:lpstr>SUCCEED BOOK</vt:lpstr>
      <vt:lpstr>Parent Tip Sheets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Eureka Math </dc:title>
  <dc:creator>Shene, Wendy M</dc:creator>
  <cp:lastModifiedBy>Windows User</cp:lastModifiedBy>
  <cp:revision>1</cp:revision>
  <dcterms:modified xsi:type="dcterms:W3CDTF">2018-12-19T12:22:57Z</dcterms:modified>
</cp:coreProperties>
</file>