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6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hakespeare-navigators.com/romeo/P1.html" TargetMode="External"/><Relationship Id="rId4" Type="http://schemas.openxmlformats.org/officeDocument/2006/relationships/hyperlink" Target="http://www.shakespeare-navigators.com/romeo/P1.html" TargetMode="External"/><Relationship Id="rId5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Capulets &amp;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Montagues</a:t>
            </a:r>
          </a:p>
          <a:p>
            <a:pPr lvl="0">
              <a:spcBef>
                <a:spcPts val="1000"/>
              </a:spcBef>
              <a:buNone/>
            </a:pPr>
            <a:r>
              <a:rPr lang="en" sz="1800"/>
              <a:t>From </a:t>
            </a:r>
            <a:r>
              <a:rPr i="1" lang="en" sz="1800"/>
              <a:t>Romeo &amp; Juliet</a:t>
            </a:r>
            <a:r>
              <a:rPr lang="en" sz="1800"/>
              <a:t> by William Shakespeare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11700" y="32676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Diabolical Opposition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265500" y="151075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what’s their deal?</a:t>
            </a:r>
          </a:p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265500" y="3974900"/>
            <a:ext cx="4045200" cy="83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Diabolical Opposition</a:t>
            </a:r>
          </a:p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939500" y="724200"/>
            <a:ext cx="3837000" cy="40338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The Capulets and the Montagues are both families that live in Verona, Italy in Shakespeare’s play, </a:t>
            </a:r>
            <a:r>
              <a:rPr i="1" lang="en" sz="1600"/>
              <a:t>Romeo &amp; Juliet.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The two families are wealthy and well-respected but they have a long-standing feud.</a:t>
            </a:r>
          </a:p>
          <a:p>
            <a:pPr lvl="0">
              <a:spcBef>
                <a:spcPts val="0"/>
              </a:spcBef>
              <a:buNone/>
            </a:pPr>
            <a:r>
              <a:rPr i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Two households, both alike in dignity, / In fair Verona, where we lay our scene, / From ancient grudge break to new mutiny, / Where civil blood makes civil hands unclean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(Prologue 1-4)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It is unclear in the play why the feud began but it is clear the feud is serious. Even their servants cannot meet in the market without insults and brawling.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3400" y="1977106"/>
            <a:ext cx="2509400" cy="18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are the Capulets?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The Capulets</a:t>
            </a:r>
          </a:p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24" y="1594238"/>
            <a:ext cx="3821851" cy="286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are the Montagues?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The Montagues</a:t>
            </a:r>
          </a:p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37" y="1582638"/>
            <a:ext cx="3775425" cy="283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3519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Major Points of Contention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9778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/>
              <a:t>The pre-existing feud including two public fights</a:t>
            </a:r>
          </a:p>
          <a:p>
            <a:pPr indent="-228600" lvl="0" marL="457200" rtl="0">
              <a:spcBef>
                <a:spcPts val="1000"/>
              </a:spcBef>
              <a:buAutoNum type="arabicPeriod"/>
            </a:pPr>
            <a:r>
              <a:rPr lang="en"/>
              <a:t>A brawl in the marketplace by the servants of the Montagues and Capulets which is the third recent public fight.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/>
              <a:t>The Prince of Verona demands peace between the families or those who fight again will be put to death..</a:t>
            </a:r>
          </a:p>
          <a:p>
            <a:pPr indent="-228600" lvl="0" marL="457200" rtl="0">
              <a:spcBef>
                <a:spcPts val="1000"/>
              </a:spcBef>
              <a:buAutoNum type="arabicPeriod"/>
            </a:pPr>
            <a:r>
              <a:rPr lang="en"/>
              <a:t>Romeo Montague sneaks into a Capulet party and is recognized by Tybalt who vows revenge.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"/>
              <a:t>When Tybalt accidentally kills Romeo’s friend, Mercutio, Romeo kills Tybalt.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Lady Capulet demands that the Prince of Verona execute Romeo but instead he orders Romeo banished.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212325" y="669375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What do the Capulets &amp; Montagues have in common?</a:t>
            </a:r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Wealthy and well-respected citizens of the same town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Family reputation is important.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Prince of Verona is angry at both families.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Parents seem to care for their children very much and want them to be happy.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25" y="2824200"/>
            <a:ext cx="4122758" cy="1710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