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aleway"/>
      <p:regular r:id="rId6"/>
      <p:bold r:id="rId7"/>
      <p:italic r:id="rId8"/>
      <p:boldItalic r:id="rId9"/>
    </p:embeddedFont>
    <p:embeddedFont>
      <p:font typeface="La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Italic.fntdata"/><Relationship Id="rId5" Type="http://schemas.openxmlformats.org/officeDocument/2006/relationships/slide" Target="slides/slide1.xml"/><Relationship Id="rId6" Type="http://schemas.openxmlformats.org/officeDocument/2006/relationships/font" Target="fonts/Raleway-regular.fntdata"/><Relationship Id="rId7" Type="http://schemas.openxmlformats.org/officeDocument/2006/relationships/font" Target="fonts/Raleway-bold.fntdata"/><Relationship Id="rId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DHS Teachers and Norms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Community Responsibility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