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embeddedFontLst>
    <p:embeddedFont>
      <p:font typeface="Raleway"/>
      <p:regular r:id="rId6"/>
      <p:bold r:id="rId7"/>
      <p:italic r:id="rId8"/>
      <p:boldItalic r:id="rId9"/>
    </p:embeddedFont>
    <p:embeddedFont>
      <p:font typeface="La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bold.fntdata"/><Relationship Id="rId10" Type="http://schemas.openxmlformats.org/officeDocument/2006/relationships/font" Target="fonts/Lato-regular.fntdata"/><Relationship Id="rId13" Type="http://schemas.openxmlformats.org/officeDocument/2006/relationships/font" Target="fonts/Lato-boldItalic.fntdata"/><Relationship Id="rId12" Type="http://schemas.openxmlformats.org/officeDocument/2006/relationships/font" Target="fonts/Lato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aleway-boldItalic.fntdata"/><Relationship Id="rId5" Type="http://schemas.openxmlformats.org/officeDocument/2006/relationships/slide" Target="slides/slide1.xml"/><Relationship Id="rId6" Type="http://schemas.openxmlformats.org/officeDocument/2006/relationships/font" Target="fonts/Raleway-regular.fntdata"/><Relationship Id="rId7" Type="http://schemas.openxmlformats.org/officeDocument/2006/relationships/font" Target="fonts/Raleway-bold.fntdata"/><Relationship Id="rId8" Type="http://schemas.openxmlformats.org/officeDocument/2006/relationships/font" Target="fonts/Raleway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" name="Shape 11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2390266" y="3238450"/>
            <a:ext cx="6331500" cy="1241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hape 6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Shape 62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Shape 63"/>
          <p:cNvSpPr txBox="1"/>
          <p:nvPr>
            <p:ph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" name="Shape 1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" name="Shape 19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hape 2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" name="Shape 23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" name="Shape 2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" name="Shape 2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" name="Shape 3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" name="Shape 31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" name="Shape 32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2400302" y="1602675"/>
            <a:ext cx="3071400" cy="3002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hape 4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319500" y="1846803"/>
            <a:ext cx="2808000" cy="2806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hape 4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6" name="Shape 46"/>
          <p:cNvSpPr txBox="1"/>
          <p:nvPr>
            <p:ph type="title"/>
          </p:nvPr>
        </p:nvSpPr>
        <p:spPr>
          <a:xfrm>
            <a:off x="283103" y="712140"/>
            <a:ext cx="6244200" cy="38355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50" name="Shape 5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1" name="Shape 51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" type="subTitle"/>
          </p:nvPr>
        </p:nvSpPr>
        <p:spPr>
          <a:xfrm>
            <a:off x="265500" y="2735370"/>
            <a:ext cx="4045200" cy="13454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3" name="Shape 5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hape 56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" name="Shape 5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" name="Shape 58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DHS Teachers and Norms</a:t>
            </a:r>
          </a:p>
        </p:txBody>
      </p:sp>
      <p:sp>
        <p:nvSpPr>
          <p:cNvPr id="73" name="Shape 73"/>
          <p:cNvSpPr txBox="1"/>
          <p:nvPr>
            <p:ph idx="1" type="subTitle"/>
          </p:nvPr>
        </p:nvSpPr>
        <p:spPr>
          <a:xfrm>
            <a:off x="2390266" y="3238450"/>
            <a:ext cx="6331500" cy="1241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Community Responsibility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-2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