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uprum" charset="0"/>
      <p:regular r:id="rId21"/>
      <p:bold r:id="rId22"/>
      <p:italic r:id="rId23"/>
      <p:boldItalic r:id="rId24"/>
    </p:embeddedFont>
    <p:embeddedFont>
      <p:font typeface="Roboto Medium" charset="0"/>
      <p:regular r:id="rId25"/>
      <p:bold r:id="rId26"/>
      <p:italic r:id="rId27"/>
      <p:boldItalic r:id="rId28"/>
    </p:embeddedFont>
    <p:embeddedFont>
      <p:font typeface="Roboto" charset="0"/>
      <p:regular r:id="rId29"/>
      <p:bold r:id="rId30"/>
      <p:italic r:id="rId31"/>
      <p:boldItalic r:id="rId32"/>
    </p:embeddedFont>
    <p:embeddedFont>
      <p:font typeface="Sniglet" charset="0"/>
      <p:regular r:id="rId33"/>
    </p:embeddedFont>
    <p:embeddedFont>
      <p:font typeface="Bangers" charset="0"/>
      <p:regular r:id="rId34"/>
    </p:embeddedFont>
    <p:embeddedFont>
      <p:font typeface="Permanent Marker" charset="0"/>
      <p:regular r:id="rId35"/>
    </p:embeddedFont>
    <p:embeddedFont>
      <p:font typeface="BenchNine" charset="0"/>
      <p:regular r:id="rId36"/>
      <p:bold r:id="rId37"/>
    </p:embeddedFont>
    <p:embeddedFont>
      <p:font typeface="Raleway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p0OxQZYC2PvOO4QTK9jCyKptt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0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0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33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33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4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4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35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35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35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6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4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4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06" name="Google Shape;106;p26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7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37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37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3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3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9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9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39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1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1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21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4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4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4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22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29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29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30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31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1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32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32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32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10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27734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23">
            <a:alphaModFix/>
          </a:blip>
          <a:srcRect b="29739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12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3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14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14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15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15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16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17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17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7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9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Custom</PresentationFormat>
  <Paragraphs>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Cuprum</vt:lpstr>
      <vt:lpstr>Roboto Medium</vt:lpstr>
      <vt:lpstr>Roboto</vt:lpstr>
      <vt:lpstr>Sniglet</vt:lpstr>
      <vt:lpstr>Bangers</vt:lpstr>
      <vt:lpstr>Permanent Marker</vt:lpstr>
      <vt:lpstr>BenchNine</vt:lpstr>
      <vt:lpstr>Raleway</vt:lpstr>
      <vt:lpstr>Office Theme</vt:lpstr>
      <vt:lpstr>Jachimo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Now you’ll see</vt:lpstr>
      <vt:lpstr>Google </vt:lpstr>
      <vt:lpstr>GOOGLE ICONS to recognize:</vt:lpstr>
      <vt:lpstr>Slide 12</vt:lpstr>
      <vt:lpstr>Slide 13</vt:lpstr>
      <vt:lpstr>Slide 14</vt:lpstr>
      <vt:lpstr>Slide 15</vt:lpstr>
      <vt:lpstr>access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</dc:creator>
  <cp:lastModifiedBy>Brian</cp:lastModifiedBy>
  <cp:revision>1</cp:revision>
  <dcterms:modified xsi:type="dcterms:W3CDTF">2020-03-31T13:26:35Z</dcterms:modified>
</cp:coreProperties>
</file>