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1068" y="15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2D28912-E7F9-4B34-9719-526688AD93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C5BCC6-4C69-4BC9-851C-49D761F09B8B}" type="datetimeFigureOut">
              <a:rPr lang="en-US" smtClean="0"/>
              <a:t>2/20/2019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ymcadetroit.org/ohiyes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1828799"/>
          </a:xfrm>
        </p:spPr>
        <p:txBody>
          <a:bodyPr/>
          <a:lstStyle/>
          <a:p>
            <a:pPr algn="ctr"/>
            <a:r>
              <a:rPr lang="en-US" sz="5400" dirty="0" smtClean="0"/>
              <a:t>River Oaks Camping Trip</a:t>
            </a:r>
            <a:br>
              <a:rPr lang="en-US" sz="5400" dirty="0" smtClean="0"/>
            </a:br>
            <a:r>
              <a:rPr lang="en-US" sz="5400" dirty="0" smtClean="0"/>
              <a:t>April 29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- May 1</a:t>
            </a:r>
            <a:r>
              <a:rPr lang="en-US" sz="5400" baseline="30000" dirty="0" smtClean="0"/>
              <a:t>st</a:t>
            </a:r>
            <a:r>
              <a:rPr lang="en-US" sz="5400" dirty="0" smtClean="0"/>
              <a:t> 2019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Camp Ohiyesa</a:t>
            </a:r>
            <a:endParaRPr lang="en-US" dirty="0"/>
          </a:p>
          <a:p>
            <a:r>
              <a:rPr lang="en-US" dirty="0" smtClean="0"/>
              <a:t>Holly, Michigan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5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go to camp?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Environmental Awareness</a:t>
            </a:r>
          </a:p>
          <a:p>
            <a:r>
              <a:rPr lang="en-US" dirty="0"/>
              <a:t>Reinforcement of Science Concepts</a:t>
            </a:r>
          </a:p>
          <a:p>
            <a:r>
              <a:rPr lang="en-US" dirty="0"/>
              <a:t>Reinforcement of Social Studies Concepts</a:t>
            </a:r>
          </a:p>
          <a:p>
            <a:r>
              <a:rPr lang="en-US" dirty="0"/>
              <a:t>Develops Responsibility</a:t>
            </a:r>
          </a:p>
          <a:p>
            <a:r>
              <a:rPr lang="en-US" dirty="0"/>
              <a:t>Develops Cooperative Group Skills</a:t>
            </a:r>
          </a:p>
          <a:p>
            <a:r>
              <a:rPr lang="en-US" dirty="0"/>
              <a:t>Teaches Problem Solving Strategies</a:t>
            </a:r>
          </a:p>
          <a:p>
            <a:r>
              <a:rPr lang="en-US" dirty="0"/>
              <a:t>Encourages New Experiences and Talents</a:t>
            </a:r>
          </a:p>
          <a:p>
            <a:r>
              <a:rPr lang="en-US" dirty="0"/>
              <a:t>Builds Self Esteem</a:t>
            </a:r>
          </a:p>
          <a:p>
            <a:r>
              <a:rPr lang="en-US" dirty="0"/>
              <a:t>Gives Lasting </a:t>
            </a:r>
            <a:r>
              <a:rPr lang="en-US" dirty="0" smtClean="0"/>
              <a:t>Memories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8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are supervised at all times by camp staff, parents and teachers.</a:t>
            </a:r>
          </a:p>
          <a:p>
            <a:r>
              <a:rPr lang="en-US" dirty="0"/>
              <a:t>Camp is secure, closed to outside visitors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Teachers will be at camp the entire time</a:t>
            </a:r>
          </a:p>
          <a:p>
            <a:r>
              <a:rPr lang="en-US" dirty="0" smtClean="0"/>
              <a:t>You </a:t>
            </a:r>
            <a:r>
              <a:rPr lang="en-US" dirty="0"/>
              <a:t>don’t need to buy anything new for camp!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 Ohiyesa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Located just beyond Camp Dearborn</a:t>
            </a:r>
          </a:p>
          <a:p>
            <a:r>
              <a:rPr lang="en-US" dirty="0"/>
              <a:t>Secure Camp Setting</a:t>
            </a:r>
          </a:p>
          <a:p>
            <a:r>
              <a:rPr lang="en-US" dirty="0"/>
              <a:t>Beautiful hilly, wooded area with lake</a:t>
            </a:r>
          </a:p>
          <a:p>
            <a:r>
              <a:rPr lang="en-US" dirty="0"/>
              <a:t>Students sleep in cabins - separate cabins for boys and girls (bunk beds)</a:t>
            </a:r>
          </a:p>
          <a:p>
            <a:r>
              <a:rPr lang="en-US" dirty="0"/>
              <a:t>Private showers </a:t>
            </a:r>
          </a:p>
          <a:p>
            <a:r>
              <a:rPr lang="en-US" dirty="0"/>
              <a:t>Dining hall provides Halal and vegetarian food choices.  Food is Excellent!</a:t>
            </a:r>
          </a:p>
          <a:p>
            <a:r>
              <a:rPr lang="en-US" dirty="0"/>
              <a:t>Trained Camp </a:t>
            </a:r>
            <a:r>
              <a:rPr lang="en-US" dirty="0" smtClean="0"/>
              <a:t>Staff</a:t>
            </a:r>
          </a:p>
          <a:p>
            <a:r>
              <a:rPr lang="en-US" dirty="0" smtClean="0"/>
              <a:t>Lots of fun</a:t>
            </a:r>
          </a:p>
          <a:p>
            <a:r>
              <a:rPr lang="en-US" dirty="0" smtClean="0"/>
              <a:t>All activities are participation  by choice. Students stay with their group throughout all activities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6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Chaperones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 moms  and 6 dads are needed to go to camp</a:t>
            </a:r>
          </a:p>
          <a:p>
            <a:r>
              <a:rPr lang="en-US" dirty="0" smtClean="0"/>
              <a:t>We would like two moms and two dads from each classroom </a:t>
            </a:r>
          </a:p>
          <a:p>
            <a:r>
              <a:rPr lang="en-US" dirty="0" smtClean="0"/>
              <a:t>Chaperones </a:t>
            </a:r>
            <a:r>
              <a:rPr lang="en-US" dirty="0"/>
              <a:t>must be willing to spend the </a:t>
            </a:r>
            <a:r>
              <a:rPr lang="en-US" dirty="0" smtClean="0"/>
              <a:t>nights</a:t>
            </a:r>
          </a:p>
          <a:p>
            <a:r>
              <a:rPr lang="en-US" dirty="0" smtClean="0"/>
              <a:t>Chaperones must ride on the bus to camp</a:t>
            </a:r>
            <a:endParaRPr lang="en-US" dirty="0"/>
          </a:p>
          <a:p>
            <a:r>
              <a:rPr lang="en-US" dirty="0"/>
              <a:t>Chaperones must take an active part and stay with </a:t>
            </a:r>
            <a:r>
              <a:rPr lang="en-US" dirty="0" smtClean="0"/>
              <a:t>students</a:t>
            </a:r>
          </a:p>
          <a:p>
            <a:r>
              <a:rPr lang="en-US" dirty="0" smtClean="0"/>
              <a:t>A volunteer form must be filled out in the office to attend any school field trip or to volunteer in a classroom </a:t>
            </a:r>
            <a:endParaRPr lang="en-US" dirty="0"/>
          </a:p>
          <a:p>
            <a:r>
              <a:rPr lang="en-US" dirty="0"/>
              <a:t>Chaperones have FUN!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Campers and Chaperones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47 students going </a:t>
            </a:r>
          </a:p>
          <a:p>
            <a:r>
              <a:rPr lang="en-US" dirty="0" smtClean="0"/>
              <a:t>We currently have 3 moms and 3 dads </a:t>
            </a:r>
          </a:p>
          <a:p>
            <a:r>
              <a:rPr lang="en-US" dirty="0" smtClean="0"/>
              <a:t>We need 3 more  moms and 3 more dads</a:t>
            </a:r>
          </a:p>
          <a:p>
            <a:r>
              <a:rPr lang="en-US" dirty="0" smtClean="0"/>
              <a:t>Students can still sign up to go to camp, the deadline is February 28</a:t>
            </a:r>
            <a:r>
              <a:rPr lang="en-US" baseline="30000" dirty="0" smtClean="0"/>
              <a:t>th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All chaperones must attend a chaperone meeting in April.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Camp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fundraising at school with Little Caesar’s pizza kit</a:t>
            </a:r>
          </a:p>
          <a:p>
            <a:r>
              <a:rPr lang="en-US" dirty="0" smtClean="0"/>
              <a:t>124.00 per student camper</a:t>
            </a:r>
          </a:p>
          <a:p>
            <a:r>
              <a:rPr lang="en-US" dirty="0" smtClean="0"/>
              <a:t>We have already collected 60.00 per student </a:t>
            </a:r>
          </a:p>
          <a:p>
            <a:r>
              <a:rPr lang="en-US" dirty="0" smtClean="0"/>
              <a:t>62.00 dollars per chaperone </a:t>
            </a:r>
          </a:p>
          <a:p>
            <a:r>
              <a:rPr lang="en-US" dirty="0" smtClean="0"/>
              <a:t>Final camp cost will depend on money raised and money already donated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3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Camp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r>
              <a:rPr lang="en-US" dirty="0" smtClean="0">
                <a:hlinkClick r:id="rId2"/>
              </a:rPr>
              <a:t>http://ymcadetroit.org/ohiyesa/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244</TotalTime>
  <Words>335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River Oaks Camping Trip April 29th- May 1st 2019</vt:lpstr>
      <vt:lpstr>Why we go to camp?</vt:lpstr>
      <vt:lpstr>What to expect?</vt:lpstr>
      <vt:lpstr>Camp Ohiyesa Information</vt:lpstr>
      <vt:lpstr>Chaperones</vt:lpstr>
      <vt:lpstr>Current Campers and Chaperones </vt:lpstr>
      <vt:lpstr>Cost of Camp</vt:lpstr>
      <vt:lpstr>Camp Website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Oaks Camp Trip</dc:title>
  <dc:creator>Windows User</dc:creator>
  <cp:lastModifiedBy>Windows User</cp:lastModifiedBy>
  <cp:revision>12</cp:revision>
  <dcterms:created xsi:type="dcterms:W3CDTF">2017-01-17T15:47:39Z</dcterms:created>
  <dcterms:modified xsi:type="dcterms:W3CDTF">2019-02-20T13:32:28Z</dcterms:modified>
</cp:coreProperties>
</file>