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1803335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" name="Google Shape;4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06a258da_0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06a258da_01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06a258da_0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06a258da_01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106a258da_0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Google Shape;50;g106a258da_0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06a258da_0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06a258da_0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06a258da_0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06a258da_0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06a258da_0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06a258da_0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06a258da_0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06a258da_0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06a258da_0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06a258da_0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06a258da_0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06a258da_0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06a258da_0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06a258da_0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0" y="0"/>
            <a:ext cx="9144000" cy="6901800"/>
          </a:xfrm>
          <a:prstGeom prst="rect">
            <a:avLst/>
          </a:prstGeom>
          <a:gradFill>
            <a:gsLst>
              <a:gs pos="0">
                <a:srgbClr val="003171"/>
              </a:gs>
              <a:gs pos="100000">
                <a:srgbClr val="549FFF"/>
              </a:gs>
            </a:gsLst>
            <a:lin ang="792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 flipH="1">
            <a:off x="-3833" y="16053"/>
            <a:ext cx="10925833" cy="6881035"/>
          </a:xfrm>
          <a:custGeom>
            <a:avLst/>
            <a:gdLst/>
            <a:ahLst/>
            <a:cxnLst/>
            <a:rect l="l" t="t" r="r" b="b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40784"/>
                </a:srgbClr>
              </a:gs>
              <a:gs pos="41000">
                <a:srgbClr val="003171">
                  <a:alpha val="94901"/>
                </a:srgbClr>
              </a:gs>
              <a:gs pos="100000">
                <a:srgbClr val="003171">
                  <a:alpha val="94901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14659" y="881"/>
            <a:ext cx="10500941" cy="6881035"/>
          </a:xfrm>
          <a:custGeom>
            <a:avLst/>
            <a:gdLst/>
            <a:ahLst/>
            <a:cxnLst/>
            <a:rect l="l" t="t" r="r" b="b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-846667" y="-882"/>
            <a:ext cx="2167467" cy="6906895"/>
          </a:xfrm>
          <a:custGeom>
            <a:avLst/>
            <a:gdLst/>
            <a:ahLst/>
            <a:cxnLst/>
            <a:rect l="l" t="t" r="r" b="b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 rot="10800000" flipH="1">
            <a:off x="-524934" y="-4974"/>
            <a:ext cx="1403435" cy="6906895"/>
          </a:xfrm>
          <a:custGeom>
            <a:avLst/>
            <a:gdLst/>
            <a:ahLst/>
            <a:cxnLst/>
            <a:rect l="l" t="t" r="r" b="b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1082040" y="1656080"/>
            <a:ext cx="70509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1082040" y="3230880"/>
            <a:ext cx="7035900" cy="9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/>
          <p:nvPr/>
        </p:nvSpPr>
        <p:spPr>
          <a:xfrm rot="10800000" flipH="1">
            <a:off x="-348182" y="-4700"/>
            <a:ext cx="1723520" cy="6862700"/>
          </a:xfrm>
          <a:custGeom>
            <a:avLst/>
            <a:gdLst/>
            <a:ahLst/>
            <a:cxnLst/>
            <a:rect l="l" t="t" r="r" b="b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318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rebuchet MS"/>
              <a:buChar char="●"/>
              <a:defRPr sz="32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lvl="1" indent="-4064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Trebuchet MS"/>
              <a:buChar char="○"/>
              <a:defRPr sz="2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lvl="2" indent="-3810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Trebuchet MS"/>
              <a:buChar char="■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lvl="3" indent="-3556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Trebuchet MS"/>
              <a:buChar char="●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lvl="4" indent="-3556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Trebuchet MS"/>
              <a:buChar char="○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lvl="5" indent="-3556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Trebuchet MS"/>
              <a:buChar char="■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lvl="6" indent="-3556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Trebuchet MS"/>
              <a:buChar char="●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lvl="7" indent="-3556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Trebuchet MS"/>
              <a:buChar char="○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lvl="8" indent="-3556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Trebuchet MS"/>
              <a:buChar char="■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9" name="Google Shape;19;p3"/>
          <p:cNvSpPr/>
          <p:nvPr/>
        </p:nvSpPr>
        <p:spPr>
          <a:xfrm rot="10800000" flipH="1">
            <a:off x="-1118653" y="-4700"/>
            <a:ext cx="3100651" cy="6862700"/>
          </a:xfrm>
          <a:custGeom>
            <a:avLst/>
            <a:gdLst/>
            <a:ahLst/>
            <a:cxnLst/>
            <a:rect l="l" t="t" r="r" b="b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3"/>
          <p:cNvSpPr/>
          <p:nvPr/>
        </p:nvSpPr>
        <p:spPr>
          <a:xfrm rot="10800000">
            <a:off x="8088847" y="-6970"/>
            <a:ext cx="1100668" cy="6864970"/>
          </a:xfrm>
          <a:custGeom>
            <a:avLst/>
            <a:gdLst/>
            <a:ahLst/>
            <a:cxnLst/>
            <a:rect l="l" t="t" r="r" b="b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/>
          <p:nvPr/>
        </p:nvSpPr>
        <p:spPr>
          <a:xfrm rot="10800000" flipH="1">
            <a:off x="-348182" y="-4700"/>
            <a:ext cx="1723520" cy="6862700"/>
          </a:xfrm>
          <a:custGeom>
            <a:avLst/>
            <a:gdLst/>
            <a:ahLst/>
            <a:cxnLst/>
            <a:rect l="l" t="t" r="r" b="b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4"/>
          <p:cNvSpPr/>
          <p:nvPr/>
        </p:nvSpPr>
        <p:spPr>
          <a:xfrm rot="10800000" flipH="1">
            <a:off x="-1118653" y="-4700"/>
            <a:ext cx="3100651" cy="6862700"/>
          </a:xfrm>
          <a:custGeom>
            <a:avLst/>
            <a:gdLst/>
            <a:ahLst/>
            <a:cxnLst/>
            <a:rect l="l" t="t" r="r" b="b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4"/>
          <p:cNvSpPr/>
          <p:nvPr/>
        </p:nvSpPr>
        <p:spPr>
          <a:xfrm rot="10800000">
            <a:off x="8088847" y="-6970"/>
            <a:ext cx="1100668" cy="6864970"/>
          </a:xfrm>
          <a:custGeom>
            <a:avLst/>
            <a:gdLst/>
            <a:ahLst/>
            <a:cxnLst/>
            <a:rect l="l" t="t" r="r" b="b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4038600" cy="48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rtl="0">
              <a:spcBef>
                <a:spcPts val="0"/>
              </a:spcBef>
              <a:spcAft>
                <a:spcPts val="0"/>
              </a:spcAft>
              <a:buSzPts val="3200"/>
              <a:buNone/>
              <a:defRPr sz="2800"/>
            </a:lvl1pPr>
            <a:lvl2pPr marL="914400" lvl="1" indent="-228600" rtl="0">
              <a:spcBef>
                <a:spcPts val="0"/>
              </a:spcBef>
              <a:spcAft>
                <a:spcPts val="0"/>
              </a:spcAft>
              <a:buSzPts val="2800"/>
              <a:buNone/>
              <a:defRPr sz="2400"/>
            </a:lvl2pPr>
            <a:lvl3pPr marL="1371600" lvl="2" indent="-228600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/>
            </a:lvl3pPr>
            <a:lvl4pPr marL="1828800" lvl="3" indent="-228600" rtl="0">
              <a:spcBef>
                <a:spcPts val="0"/>
              </a:spcBef>
              <a:spcAft>
                <a:spcPts val="0"/>
              </a:spcAft>
              <a:buSzPts val="2000"/>
              <a:buNone/>
              <a:defRPr sz="1800"/>
            </a:lvl4pPr>
            <a:lvl5pPr marL="2286000" lvl="4" indent="-228600" rtl="0">
              <a:spcBef>
                <a:spcPts val="0"/>
              </a:spcBef>
              <a:spcAft>
                <a:spcPts val="0"/>
              </a:spcAft>
              <a:buSzPts val="2000"/>
              <a:buNone/>
              <a:defRPr sz="1800"/>
            </a:lvl5pPr>
            <a:lvl6pPr marL="2743200" lvl="5" indent="-228600" rtl="0">
              <a:spcBef>
                <a:spcPts val="0"/>
              </a:spcBef>
              <a:spcAft>
                <a:spcPts val="0"/>
              </a:spcAft>
              <a:buSzPts val="2000"/>
              <a:buNone/>
              <a:defRPr sz="1800"/>
            </a:lvl6pPr>
            <a:lvl7pPr marL="3200400" lvl="6" indent="-228600" rtl="0">
              <a:spcBef>
                <a:spcPts val="0"/>
              </a:spcBef>
              <a:spcAft>
                <a:spcPts val="0"/>
              </a:spcAft>
              <a:buSzPts val="2000"/>
              <a:buNone/>
              <a:defRPr sz="1800"/>
            </a:lvl7pPr>
            <a:lvl8pPr marL="3657600" lvl="7" indent="-228600" rtl="0">
              <a:spcBef>
                <a:spcPts val="0"/>
              </a:spcBef>
              <a:spcAft>
                <a:spcPts val="0"/>
              </a:spcAft>
              <a:buSzPts val="2000"/>
              <a:buNone/>
              <a:defRPr sz="1800"/>
            </a:lvl8pPr>
            <a:lvl9pPr marL="4114800" lvl="8" indent="-228600" rtl="0">
              <a:spcBef>
                <a:spcPts val="0"/>
              </a:spcBef>
              <a:spcAft>
                <a:spcPts val="0"/>
              </a:spcAft>
              <a:buSzPts val="2000"/>
              <a:buNone/>
              <a:defRPr sz="1800"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2"/>
          </p:nvPr>
        </p:nvSpPr>
        <p:spPr>
          <a:xfrm>
            <a:off x="4648200" y="1658990"/>
            <a:ext cx="4038600" cy="48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rtl="0">
              <a:spcBef>
                <a:spcPts val="0"/>
              </a:spcBef>
              <a:spcAft>
                <a:spcPts val="0"/>
              </a:spcAft>
              <a:buSzPts val="3200"/>
              <a:buNone/>
              <a:defRPr sz="2800"/>
            </a:lvl1pPr>
            <a:lvl2pPr marL="914400" lvl="1" indent="-228600" rtl="0">
              <a:spcBef>
                <a:spcPts val="0"/>
              </a:spcBef>
              <a:spcAft>
                <a:spcPts val="0"/>
              </a:spcAft>
              <a:buSzPts val="2800"/>
              <a:buNone/>
              <a:defRPr sz="2400"/>
            </a:lvl2pPr>
            <a:lvl3pPr marL="1371600" lvl="2" indent="-228600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/>
            </a:lvl3pPr>
            <a:lvl4pPr marL="1828800" lvl="3" indent="-228600" rtl="0">
              <a:spcBef>
                <a:spcPts val="0"/>
              </a:spcBef>
              <a:spcAft>
                <a:spcPts val="0"/>
              </a:spcAft>
              <a:buSzPts val="2000"/>
              <a:buNone/>
              <a:defRPr sz="1800"/>
            </a:lvl4pPr>
            <a:lvl5pPr marL="2286000" lvl="4" indent="-228600" rtl="0">
              <a:spcBef>
                <a:spcPts val="0"/>
              </a:spcBef>
              <a:spcAft>
                <a:spcPts val="0"/>
              </a:spcAft>
              <a:buSzPts val="2000"/>
              <a:buNone/>
              <a:defRPr sz="1800"/>
            </a:lvl5pPr>
            <a:lvl6pPr marL="2743200" lvl="5" indent="-228600" rtl="0">
              <a:spcBef>
                <a:spcPts val="0"/>
              </a:spcBef>
              <a:spcAft>
                <a:spcPts val="0"/>
              </a:spcAft>
              <a:buSzPts val="2000"/>
              <a:buNone/>
              <a:defRPr sz="1800"/>
            </a:lvl6pPr>
            <a:lvl7pPr marL="3200400" lvl="6" indent="-228600" rtl="0">
              <a:spcBef>
                <a:spcPts val="0"/>
              </a:spcBef>
              <a:spcAft>
                <a:spcPts val="0"/>
              </a:spcAft>
              <a:buSzPts val="2000"/>
              <a:buNone/>
              <a:defRPr sz="1800"/>
            </a:lvl7pPr>
            <a:lvl8pPr marL="3657600" lvl="7" indent="-228600" rtl="0">
              <a:spcBef>
                <a:spcPts val="0"/>
              </a:spcBef>
              <a:spcAft>
                <a:spcPts val="0"/>
              </a:spcAft>
              <a:buSzPts val="2000"/>
              <a:buNone/>
              <a:defRPr sz="1800"/>
            </a:lvl8pPr>
            <a:lvl9pPr marL="4114800" lvl="8" indent="-228600" rtl="0">
              <a:spcBef>
                <a:spcPts val="0"/>
              </a:spcBef>
              <a:spcAft>
                <a:spcPts val="0"/>
              </a:spcAft>
              <a:buSzPts val="20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/>
          <p:nvPr/>
        </p:nvSpPr>
        <p:spPr>
          <a:xfrm rot="10800000" flipH="1">
            <a:off x="-348182" y="-4700"/>
            <a:ext cx="1723520" cy="6862700"/>
          </a:xfrm>
          <a:custGeom>
            <a:avLst/>
            <a:gdLst/>
            <a:ahLst/>
            <a:cxnLst/>
            <a:rect l="l" t="t" r="r" b="b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5"/>
          <p:cNvSpPr/>
          <p:nvPr/>
        </p:nvSpPr>
        <p:spPr>
          <a:xfrm rot="10800000" flipH="1">
            <a:off x="-1118653" y="-4700"/>
            <a:ext cx="3100651" cy="6862700"/>
          </a:xfrm>
          <a:custGeom>
            <a:avLst/>
            <a:gdLst/>
            <a:ahLst/>
            <a:cxnLst/>
            <a:rect l="l" t="t" r="r" b="b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5"/>
          <p:cNvSpPr/>
          <p:nvPr/>
        </p:nvSpPr>
        <p:spPr>
          <a:xfrm rot="10800000">
            <a:off x="8088847" y="-6970"/>
            <a:ext cx="1100668" cy="6864970"/>
          </a:xfrm>
          <a:custGeom>
            <a:avLst/>
            <a:gdLst/>
            <a:ahLst/>
            <a:cxnLst/>
            <a:rect l="l" t="t" r="r" b="b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oogle Shape;35;p6"/>
          <p:cNvGrpSpPr/>
          <p:nvPr/>
        </p:nvGrpSpPr>
        <p:grpSpPr>
          <a:xfrm>
            <a:off x="-6264" y="4933387"/>
            <a:ext cx="9150267" cy="3100651"/>
            <a:chOff x="-6264" y="4933387"/>
            <a:chExt cx="9150267" cy="3100651"/>
          </a:xfrm>
        </p:grpSpPr>
        <p:sp>
          <p:nvSpPr>
            <p:cNvPr id="36" name="Google Shape;36;p6"/>
            <p:cNvSpPr/>
            <p:nvPr/>
          </p:nvSpPr>
          <p:spPr>
            <a:xfrm>
              <a:off x="-8" y="5537200"/>
              <a:ext cx="9144009" cy="1574769"/>
            </a:xfrm>
            <a:custGeom>
              <a:avLst/>
              <a:gdLst/>
              <a:ahLst/>
              <a:cxnLst/>
              <a:rect l="l" t="t" r="r" b="b"/>
              <a:pathLst>
                <a:path w="9144009" h="1257301" extrusionOk="0">
                  <a:moveTo>
                    <a:pt x="5" y="266700"/>
                  </a:moveTo>
                  <a:cubicBezTo>
                    <a:pt x="8115305" y="1257301"/>
                    <a:pt x="7620009" y="0"/>
                    <a:pt x="9144009" y="186267"/>
                  </a:cubicBezTo>
                  <a:cubicBezTo>
                    <a:pt x="9144008" y="441678"/>
                    <a:pt x="9143998" y="818763"/>
                    <a:pt x="9143997" y="1074174"/>
                  </a:cubicBezTo>
                  <a:lnTo>
                    <a:pt x="0" y="1086874"/>
                  </a:lnTo>
                  <a:cubicBezTo>
                    <a:pt x="0" y="854041"/>
                    <a:pt x="5" y="499533"/>
                    <a:pt x="5" y="266700"/>
                  </a:cubicBezTo>
                  <a:close/>
                </a:path>
              </a:pathLst>
            </a:custGeom>
            <a:gradFill>
              <a:gsLst>
                <a:gs pos="0">
                  <a:srgbClr val="549FFF"/>
                </a:gs>
                <a:gs pos="100000">
                  <a:srgbClr val="003171">
                    <a:alpha val="51764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6"/>
            <p:cNvSpPr/>
            <p:nvPr/>
          </p:nvSpPr>
          <p:spPr>
            <a:xfrm rot="5400000" flipH="1">
              <a:off x="3018543" y="1908579"/>
              <a:ext cx="3100651" cy="9150267"/>
            </a:xfrm>
            <a:custGeom>
              <a:avLst/>
              <a:gdLst/>
              <a:ahLst/>
              <a:cxnLst/>
              <a:rect l="l" t="t" r="r" b="b"/>
              <a:pathLst>
                <a:path w="8053639" h="6879900" extrusionOk="0">
                  <a:moveTo>
                    <a:pt x="4696126" y="16025"/>
                  </a:moveTo>
                  <a:lnTo>
                    <a:pt x="2920537" y="0"/>
                  </a:lnTo>
                  <a:cubicBezTo>
                    <a:pt x="2927053" y="2293300"/>
                    <a:pt x="2933568" y="4586600"/>
                    <a:pt x="2940084" y="6879900"/>
                  </a:cubicBezTo>
                  <a:lnTo>
                    <a:pt x="4085318" y="6861462"/>
                  </a:lnTo>
                  <a:cubicBezTo>
                    <a:pt x="8053639" y="4651267"/>
                    <a:pt x="0" y="3113439"/>
                    <a:pt x="4696126" y="16025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78823"/>
                  </a:srgbClr>
                </a:gs>
                <a:gs pos="41000">
                  <a:srgbClr val="003171">
                    <a:alpha val="78823"/>
                  </a:srgbClr>
                </a:gs>
                <a:gs pos="100000">
                  <a:srgbClr val="003171">
                    <a:alpha val="78823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6"/>
            <p:cNvSpPr/>
            <p:nvPr/>
          </p:nvSpPr>
          <p:spPr>
            <a:xfrm>
              <a:off x="-8" y="5740400"/>
              <a:ext cx="9144011" cy="1574769"/>
            </a:xfrm>
            <a:custGeom>
              <a:avLst/>
              <a:gdLst/>
              <a:ahLst/>
              <a:cxnLst/>
              <a:rect l="l" t="t" r="r" b="b"/>
              <a:pathLst>
                <a:path w="9144011" h="1257301" extrusionOk="0">
                  <a:moveTo>
                    <a:pt x="7" y="266700"/>
                  </a:moveTo>
                  <a:cubicBezTo>
                    <a:pt x="8115307" y="1257301"/>
                    <a:pt x="7620011" y="0"/>
                    <a:pt x="9144011" y="186267"/>
                  </a:cubicBezTo>
                  <a:lnTo>
                    <a:pt x="9144011" y="921775"/>
                  </a:lnTo>
                  <a:lnTo>
                    <a:pt x="0" y="931914"/>
                  </a:lnTo>
                  <a:cubicBezTo>
                    <a:pt x="0" y="699081"/>
                    <a:pt x="7" y="499533"/>
                    <a:pt x="7" y="266700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81960"/>
                  </a:srgbClr>
                </a:gs>
                <a:gs pos="100000">
                  <a:srgbClr val="003171">
                    <a:alpha val="8196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ctr" rtl="0">
              <a:spcBef>
                <a:spcPts val="0"/>
              </a:spcBef>
              <a:spcAft>
                <a:spcPts val="0"/>
              </a:spcAft>
              <a:buSzPts val="2400"/>
              <a:buFont typeface="Trebuchet MS"/>
              <a:buNone/>
              <a:defRPr sz="2400"/>
            </a:lvl1pPr>
            <a:lvl2pPr marL="914400" lvl="1" indent="-228600" algn="ctr" rtl="0">
              <a:spcBef>
                <a:spcPts val="0"/>
              </a:spcBef>
              <a:spcAft>
                <a:spcPts val="0"/>
              </a:spcAft>
              <a:buSzPts val="2400"/>
              <a:buFont typeface="Trebuchet MS"/>
              <a:buNone/>
              <a:defRPr sz="2400"/>
            </a:lvl2pPr>
            <a:lvl3pPr marL="1371600" lvl="2" indent="-228600" algn="ctr" rtl="0">
              <a:spcBef>
                <a:spcPts val="0"/>
              </a:spcBef>
              <a:spcAft>
                <a:spcPts val="0"/>
              </a:spcAft>
              <a:buSzPts val="2400"/>
              <a:buFont typeface="Trebuchet MS"/>
              <a:buNone/>
              <a:defRPr sz="2400"/>
            </a:lvl3pPr>
            <a:lvl4pPr marL="1828800" lvl="3" indent="-228600" algn="ctr" rtl="0">
              <a:spcBef>
                <a:spcPts val="0"/>
              </a:spcBef>
              <a:spcAft>
                <a:spcPts val="0"/>
              </a:spcAft>
              <a:buSzPts val="2400"/>
              <a:buFont typeface="Trebuchet MS"/>
              <a:buNone/>
              <a:defRPr sz="2400"/>
            </a:lvl4pPr>
            <a:lvl5pPr marL="2286000" lvl="4" indent="-228600" algn="ctr" rtl="0">
              <a:spcBef>
                <a:spcPts val="0"/>
              </a:spcBef>
              <a:spcAft>
                <a:spcPts val="0"/>
              </a:spcAft>
              <a:buSzPts val="2400"/>
              <a:buFont typeface="Trebuchet MS"/>
              <a:buNone/>
              <a:defRPr sz="2400"/>
            </a:lvl5pPr>
            <a:lvl6pPr marL="2743200" lvl="5" indent="-228600" algn="ctr" rtl="0">
              <a:spcBef>
                <a:spcPts val="0"/>
              </a:spcBef>
              <a:spcAft>
                <a:spcPts val="0"/>
              </a:spcAft>
              <a:buSzPts val="2400"/>
              <a:buFont typeface="Trebuchet MS"/>
              <a:buNone/>
              <a:defRPr sz="2400"/>
            </a:lvl6pPr>
            <a:lvl7pPr marL="3200400" lvl="6" indent="-228600" algn="ctr" rtl="0">
              <a:spcBef>
                <a:spcPts val="0"/>
              </a:spcBef>
              <a:spcAft>
                <a:spcPts val="0"/>
              </a:spcAft>
              <a:buSzPts val="2400"/>
              <a:buFont typeface="Trebuchet MS"/>
              <a:buNone/>
              <a:defRPr sz="2400"/>
            </a:lvl7pPr>
            <a:lvl8pPr marL="3657600" lvl="7" indent="-228600" algn="ctr" rtl="0">
              <a:spcBef>
                <a:spcPts val="0"/>
              </a:spcBef>
              <a:spcAft>
                <a:spcPts val="0"/>
              </a:spcAft>
              <a:buSzPts val="2400"/>
              <a:buFont typeface="Trebuchet MS"/>
              <a:buNone/>
              <a:defRPr sz="2400"/>
            </a:lvl8pPr>
            <a:lvl9pPr marL="4114800" lvl="8" indent="-228600" algn="ctr" rtl="0">
              <a:spcBef>
                <a:spcPts val="0"/>
              </a:spcBef>
              <a:spcAft>
                <a:spcPts val="0"/>
              </a:spcAft>
              <a:buSzPts val="2400"/>
              <a:buFont typeface="Trebuchet MS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2"/>
            </a:gs>
            <a:gs pos="100000">
              <a:schemeClr val="accent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727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318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rebuchet MS"/>
              <a:buChar char="●"/>
              <a:defRPr sz="32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lvl="1" indent="-4064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Trebuchet MS"/>
              <a:buChar char="○"/>
              <a:defRPr sz="28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lvl="2" indent="-3810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Trebuchet MS"/>
              <a:buChar char="■"/>
              <a:defRPr sz="24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lvl="3" indent="-3556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Trebuchet MS"/>
              <a:buChar char="●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lvl="4" indent="-3556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Trebuchet MS"/>
              <a:buChar char="○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lvl="5" indent="-3556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Trebuchet MS"/>
              <a:buChar char="■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lvl="6" indent="-3556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Trebuchet MS"/>
              <a:buChar char="●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lvl="7" indent="-3556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Trebuchet MS"/>
              <a:buChar char="○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lvl="8" indent="-3556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Trebuchet MS"/>
              <a:buChar char="■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8"/>
          <p:cNvSpPr txBox="1">
            <a:spLocks noGrp="1"/>
          </p:cNvSpPr>
          <p:nvPr>
            <p:ph type="ctrTitle"/>
          </p:nvPr>
        </p:nvSpPr>
        <p:spPr>
          <a:xfrm>
            <a:off x="1082040" y="1656080"/>
            <a:ext cx="7050900" cy="147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i="1">
                <a:solidFill>
                  <a:srgbClr val="FF1213"/>
                </a:solidFill>
                <a:latin typeface="Arial"/>
                <a:ea typeface="Arial"/>
                <a:cs typeface="Arial"/>
                <a:sym typeface="Arial"/>
              </a:rPr>
              <a:t>The Causes of the American Revolution</a:t>
            </a:r>
            <a:r>
              <a:rPr lang="en" sz="1100">
                <a:solidFill>
                  <a:srgbClr val="EAEBF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100">
              <a:solidFill>
                <a:srgbClr val="EAEBFE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subTitle" idx="1"/>
          </p:nvPr>
        </p:nvSpPr>
        <p:spPr>
          <a:xfrm>
            <a:off x="1082040" y="3230880"/>
            <a:ext cx="7035900" cy="9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47" name="Google Shape;47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46925" y="2568875"/>
            <a:ext cx="7326525" cy="3987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32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10" name="Google Shape;11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2050" y="274650"/>
            <a:ext cx="8412200" cy="6418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>
            <a:spLocks noGrp="1"/>
          </p:cNvSpPr>
          <p:nvPr>
            <p:ph type="body" idx="1"/>
          </p:nvPr>
        </p:nvSpPr>
        <p:spPr>
          <a:xfrm>
            <a:off x="457200" y="1301175"/>
            <a:ext cx="8229600" cy="545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54000" lvl="0" indent="-254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1774: King George III furious over the Boston Tea Party passed: </a:t>
            </a:r>
            <a:endParaRPr sz="3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32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4800" i="1">
                <a:solidFill>
                  <a:srgbClr val="FF1213"/>
                </a:solidFill>
                <a:latin typeface="Arial"/>
                <a:ea typeface="Arial"/>
                <a:cs typeface="Arial"/>
                <a:sym typeface="Arial"/>
              </a:rPr>
              <a:t>Intolerable Acts</a:t>
            </a:r>
            <a:endParaRPr sz="4800" i="1">
              <a:solidFill>
                <a:srgbClr val="FF121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17" name="Google Shape;11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53150" y="2497600"/>
            <a:ext cx="7073749" cy="4255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32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4800" i="1">
                <a:solidFill>
                  <a:srgbClr val="FF1213"/>
                </a:solidFill>
                <a:latin typeface="Arial"/>
                <a:ea typeface="Arial"/>
                <a:cs typeface="Arial"/>
                <a:sym typeface="Arial"/>
              </a:rPr>
              <a:t>Background </a:t>
            </a:r>
            <a:endParaRPr sz="4800" i="1">
              <a:solidFill>
                <a:srgbClr val="FF121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1"/>
          </p:nvPr>
        </p:nvSpPr>
        <p:spPr>
          <a:xfrm>
            <a:off x="457200" y="1241550"/>
            <a:ext cx="4038600" cy="525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●"/>
            </a:pPr>
            <a:r>
              <a:rPr lang="en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French and Indian War: Britain gains control of the 13 Colonies from France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●"/>
            </a:pPr>
            <a:r>
              <a:rPr lang="en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Britain in massive debt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●"/>
            </a:pPr>
            <a:r>
              <a:rPr lang="en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Looks towards the colonies to relieve the debt in the form of taxation on the colonies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●"/>
            </a:pPr>
            <a:r>
              <a:rPr lang="en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Prior to this, colonies mostly left to rule and control themselves….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2"/>
          </p:nvPr>
        </p:nvSpPr>
        <p:spPr>
          <a:xfrm>
            <a:off x="4238225" y="1659000"/>
            <a:ext cx="4905900" cy="48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5" name="Google Shape;55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95899" y="1498775"/>
            <a:ext cx="4679850" cy="4166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337950" y="1235100"/>
            <a:ext cx="5173200" cy="520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Arial"/>
              <a:buChar char="●"/>
            </a:pPr>
            <a:r>
              <a:rPr lang="en" sz="3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March 1765: Passed by Parliament</a:t>
            </a:r>
            <a:endParaRPr sz="3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Arial"/>
              <a:buChar char="●"/>
            </a:pPr>
            <a:r>
              <a:rPr lang="en" sz="3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Required all legal documents to have a stamp (newspapers were included)</a:t>
            </a:r>
            <a:endParaRPr sz="3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Arial"/>
              <a:buChar char="●"/>
            </a:pPr>
            <a:r>
              <a:rPr lang="en" sz="3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When the tax was paid, the document would be stamped</a:t>
            </a:r>
            <a:endParaRPr sz="3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Arial"/>
              <a:buChar char="●"/>
            </a:pPr>
            <a:r>
              <a:rPr lang="en" sz="3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Direct Tax, if Tax not paid, they would be tried</a:t>
            </a:r>
            <a:endParaRPr sz="3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337950" y="274638"/>
            <a:ext cx="8229600" cy="132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45720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i="1">
                <a:solidFill>
                  <a:srgbClr val="FF1213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en" sz="4800">
                <a:solidFill>
                  <a:srgbClr val="EAEBF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 sz="4800" i="1">
                <a:solidFill>
                  <a:srgbClr val="FF1213"/>
                </a:solidFill>
                <a:latin typeface="Arial"/>
                <a:ea typeface="Arial"/>
                <a:cs typeface="Arial"/>
                <a:sym typeface="Arial"/>
              </a:rPr>
              <a:t>Stamp Act</a:t>
            </a:r>
            <a:r>
              <a:rPr lang="en" sz="4800">
                <a:solidFill>
                  <a:srgbClr val="EAEBF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pic>
        <p:nvPicPr>
          <p:cNvPr id="62" name="Google Shape;62;p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30675" y="2153750"/>
            <a:ext cx="4013325" cy="3733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body" idx="1"/>
          </p:nvPr>
        </p:nvSpPr>
        <p:spPr>
          <a:xfrm>
            <a:off x="457200" y="1338449"/>
            <a:ext cx="4038600" cy="516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●"/>
            </a:pPr>
            <a:r>
              <a:rPr lang="en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Resulted in Protests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●"/>
            </a:pPr>
            <a:r>
              <a:rPr lang="en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May 1765: Sons of Liberty formed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●"/>
            </a:pPr>
            <a:r>
              <a:rPr lang="en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October 1765: Stamp Act Congress formed by 9 colonies, issued a Declaration of Rights and Grievances 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●"/>
            </a:pPr>
            <a:r>
              <a:rPr lang="en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It said Parliament cannot impose the tax because the colonies were not represented in Parliament 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32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4800" i="1">
                <a:solidFill>
                  <a:srgbClr val="FF1213"/>
                </a:solidFill>
                <a:latin typeface="Arial"/>
                <a:ea typeface="Arial"/>
                <a:cs typeface="Arial"/>
                <a:sym typeface="Arial"/>
              </a:rPr>
              <a:t>Reaction to the Stamp Act</a:t>
            </a:r>
            <a:endParaRPr sz="4800" i="1">
              <a:solidFill>
                <a:srgbClr val="FF121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body" idx="2"/>
          </p:nvPr>
        </p:nvSpPr>
        <p:spPr>
          <a:xfrm>
            <a:off x="4648200" y="1003000"/>
            <a:ext cx="4038600" cy="549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/>
              <a:t> </a:t>
            </a:r>
            <a:endParaRPr/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●"/>
            </a:pPr>
            <a:r>
              <a:rPr lang="en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Colonies beginning to act as one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●"/>
            </a:pPr>
            <a:r>
              <a:rPr lang="en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Merchants in Boston, New York and Philadelphia agreed not to import Brit goods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●"/>
            </a:pPr>
            <a:r>
              <a:rPr lang="en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March 1766: Parliament repealed the Stamp Act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●"/>
            </a:pPr>
            <a:r>
              <a:rPr lang="en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BUT issued the Declaratory Act asserting their right to tax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>
            <a:spLocks noGrp="1"/>
          </p:cNvSpPr>
          <p:nvPr>
            <p:ph type="title"/>
          </p:nvPr>
        </p:nvSpPr>
        <p:spPr>
          <a:xfrm>
            <a:off x="457200" y="431174"/>
            <a:ext cx="8229600" cy="1169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4800" i="1">
                <a:solidFill>
                  <a:srgbClr val="FF1213"/>
                </a:solidFill>
                <a:latin typeface="Arial"/>
                <a:ea typeface="Arial"/>
                <a:cs typeface="Arial"/>
                <a:sym typeface="Arial"/>
              </a:rPr>
              <a:t>Townshend Acts</a:t>
            </a:r>
            <a:endParaRPr sz="4800" i="1">
              <a:solidFill>
                <a:srgbClr val="FF121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/>
          </a:p>
        </p:txBody>
      </p:sp>
      <p:sp>
        <p:nvSpPr>
          <p:cNvPr id="75" name="Google Shape;75;p12"/>
          <p:cNvSpPr txBox="1">
            <a:spLocks noGrp="1"/>
          </p:cNvSpPr>
          <p:nvPr>
            <p:ph type="body" idx="1"/>
          </p:nvPr>
        </p:nvSpPr>
        <p:spPr>
          <a:xfrm>
            <a:off x="457200" y="734650"/>
            <a:ext cx="4038600" cy="57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Arial"/>
              <a:buChar char="●"/>
            </a:pPr>
            <a:r>
              <a:rPr lang="en" sz="3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 year after the Stamp Act was repealed these were passed by Parliament in 1767</a:t>
            </a:r>
            <a:endParaRPr sz="3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Arial"/>
              <a:buChar char="●"/>
            </a:pPr>
            <a:r>
              <a:rPr lang="en" sz="3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Indirect tax on imported goods: glass, lead paint and paper</a:t>
            </a:r>
            <a:endParaRPr sz="3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Arial"/>
              <a:buChar char="●"/>
            </a:pPr>
            <a:r>
              <a:rPr lang="en" sz="3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Three penny tax on tea THE MOST POPULAR DRINK </a:t>
            </a:r>
            <a:endParaRPr sz="3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54000" lvl="0" indent="-254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2"/>
          </p:nvPr>
        </p:nvSpPr>
        <p:spPr>
          <a:xfrm>
            <a:off x="4648200" y="1658990"/>
            <a:ext cx="4038600" cy="48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7" name="Google Shape;77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01661" y="2063513"/>
            <a:ext cx="3976050" cy="4031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32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4800" i="1">
                <a:solidFill>
                  <a:srgbClr val="FF1213"/>
                </a:solidFill>
                <a:latin typeface="Arial"/>
                <a:ea typeface="Arial"/>
                <a:cs typeface="Arial"/>
                <a:sym typeface="Arial"/>
              </a:rPr>
              <a:t>Colonial Reaction</a:t>
            </a:r>
            <a:r>
              <a:rPr lang="en" sz="4800">
                <a:solidFill>
                  <a:srgbClr val="EAEBF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4800">
              <a:solidFill>
                <a:srgbClr val="EAEBFE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body" idx="1"/>
          </p:nvPr>
        </p:nvSpPr>
        <p:spPr>
          <a:xfrm>
            <a:off x="457200" y="1122300"/>
            <a:ext cx="4038600" cy="537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Arial"/>
              <a:buChar char="●"/>
            </a:pPr>
            <a:r>
              <a:rPr lang="en" sz="30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Protests and Outrage</a:t>
            </a:r>
            <a:endParaRPr sz="30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Arial"/>
              <a:buChar char="●"/>
            </a:pPr>
            <a:r>
              <a:rPr lang="en" sz="30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Colonists shouted “taxation without representation”</a:t>
            </a:r>
            <a:endParaRPr sz="30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Arial"/>
              <a:buChar char="●"/>
            </a:pPr>
            <a:r>
              <a:rPr lang="en" sz="30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Samuel Adams called for a boycott of all British goods</a:t>
            </a:r>
            <a:endParaRPr sz="30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Char char="●"/>
            </a:pPr>
            <a:r>
              <a:rPr lang="en" sz="30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June 1768: Conflict got worse</a:t>
            </a:r>
            <a:endParaRPr sz="30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endParaRPr dirty="0"/>
          </a:p>
        </p:txBody>
      </p:sp>
      <p:sp>
        <p:nvSpPr>
          <p:cNvPr id="84" name="Google Shape;84;p13"/>
          <p:cNvSpPr txBox="1">
            <a:spLocks noGrp="1"/>
          </p:cNvSpPr>
          <p:nvPr>
            <p:ph type="body" idx="2"/>
          </p:nvPr>
        </p:nvSpPr>
        <p:spPr>
          <a:xfrm>
            <a:off x="4648200" y="928475"/>
            <a:ext cx="4038600" cy="557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Arial"/>
              <a:buChar char="●"/>
            </a:pPr>
            <a:r>
              <a:rPr lang="en" sz="3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British seized the ship </a:t>
            </a:r>
            <a:r>
              <a:rPr lang="en" sz="3000" i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Liberty </a:t>
            </a:r>
            <a:r>
              <a:rPr lang="en" sz="3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belonging to John Hancock</a:t>
            </a:r>
            <a:endParaRPr sz="3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Arial"/>
              <a:buChar char="●"/>
            </a:pPr>
            <a:r>
              <a:rPr lang="en" sz="3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Riots against British custom agents</a:t>
            </a:r>
            <a:endParaRPr sz="3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Arial"/>
              <a:buChar char="●"/>
            </a:pPr>
            <a:r>
              <a:rPr lang="en" sz="3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British station 2,000 “redcoats” or British soldiers (named after their red jackets) in Boston </a:t>
            </a:r>
            <a:endParaRPr sz="3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32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4800" i="1">
                <a:solidFill>
                  <a:srgbClr val="FF1213"/>
                </a:solidFill>
                <a:latin typeface="Arial"/>
                <a:ea typeface="Arial"/>
                <a:cs typeface="Arial"/>
                <a:sym typeface="Arial"/>
              </a:rPr>
              <a:t>The Boston Massacre</a:t>
            </a:r>
            <a:endParaRPr sz="4800" i="1">
              <a:solidFill>
                <a:srgbClr val="FF121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body" idx="1"/>
          </p:nvPr>
        </p:nvSpPr>
        <p:spPr>
          <a:xfrm>
            <a:off x="457200" y="1383174"/>
            <a:ext cx="8229600" cy="511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●"/>
            </a:pPr>
            <a:r>
              <a:rPr lang="en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Colonists angered at the presence of British troops, tension was very high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●"/>
            </a:pPr>
            <a:r>
              <a:rPr lang="en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March 5, 1770: a fist fight broke out over jobs (British soldiers looked for work on their off time as dockhands)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●"/>
            </a:pPr>
            <a:r>
              <a:rPr lang="en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 mob (large group of people) gathered, taunting the guards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●"/>
            </a:pPr>
            <a:r>
              <a:rPr lang="en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Crispus Attucks and several dockhands, angered over losing work to British guards, arrived and an armed clash began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●"/>
            </a:pPr>
            <a:r>
              <a:rPr lang="en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Attucks and 4 others were dead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●"/>
            </a:pPr>
            <a:r>
              <a:rPr lang="en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Samuel Adams and other named this the Boston Massacre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32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7" name="Google Shape;9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" y="83125"/>
            <a:ext cx="8432925" cy="669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>
            <a:spLocks noGrp="1"/>
          </p:cNvSpPr>
          <p:nvPr>
            <p:ph type="body" idx="1"/>
          </p:nvPr>
        </p:nvSpPr>
        <p:spPr>
          <a:xfrm>
            <a:off x="457200" y="1293726"/>
            <a:ext cx="8229600" cy="520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●"/>
            </a:pPr>
            <a:r>
              <a:rPr lang="en" sz="11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" sz="3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773: Tea Act was passed to help the British East India Company giving the Co. the right to sell tea to the colonies without a tax BUT colonial tea merchants still had to pay a tax</a:t>
            </a:r>
            <a:endParaRPr sz="3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Arial"/>
              <a:buChar char="●"/>
            </a:pPr>
            <a:r>
              <a:rPr lang="en" sz="3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British tea was made cheaper as a result of no tax </a:t>
            </a:r>
            <a:endParaRPr sz="3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Arial"/>
              <a:buChar char="●"/>
            </a:pPr>
            <a:r>
              <a:rPr lang="en" sz="3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December 1773: a group of Boston rebels disguised themselves as Native Americans dumped 18,000 pounds of East India Co. tea into Boston Harbor </a:t>
            </a:r>
            <a:endParaRPr sz="3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Char char="●"/>
            </a:pPr>
            <a:endParaRPr sz="3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32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4800" i="1">
                <a:solidFill>
                  <a:srgbClr val="FF1213"/>
                </a:solidFill>
                <a:latin typeface="Arial"/>
                <a:ea typeface="Arial"/>
                <a:cs typeface="Arial"/>
                <a:sym typeface="Arial"/>
              </a:rPr>
              <a:t>The Boston Tea Party</a:t>
            </a:r>
            <a:r>
              <a:rPr lang="en" sz="4800">
                <a:solidFill>
                  <a:srgbClr val="EAEBF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4800">
              <a:solidFill>
                <a:srgbClr val="EAEBFE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ave">
  <a:themeElements>
    <a:clrScheme name="Custom 506">
      <a:dk1>
        <a:srgbClr val="000000"/>
      </a:dk1>
      <a:lt1>
        <a:srgbClr val="FFFFFF"/>
      </a:lt1>
      <a:dk2>
        <a:srgbClr val="00387E"/>
      </a:dk2>
      <a:lt2>
        <a:srgbClr val="C6D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87E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466</Words>
  <Application>Microsoft Office PowerPoint</Application>
  <PresentationFormat>On-screen Show (4:3)</PresentationFormat>
  <Paragraphs>46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Wave</vt:lpstr>
      <vt:lpstr>The Causes of the American Revolution  </vt:lpstr>
      <vt:lpstr>Background  </vt:lpstr>
      <vt:lpstr>The Stamp Act </vt:lpstr>
      <vt:lpstr>Reaction to the Stamp Act </vt:lpstr>
      <vt:lpstr>Townshend Acts </vt:lpstr>
      <vt:lpstr>Colonial Reaction  </vt:lpstr>
      <vt:lpstr>The Boston Massacre </vt:lpstr>
      <vt:lpstr>PowerPoint Presentation</vt:lpstr>
      <vt:lpstr>The Boston Tea Party  </vt:lpstr>
      <vt:lpstr>PowerPoint Presentation</vt:lpstr>
      <vt:lpstr>Intolerable Acts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Causes of the American Revolution  </dc:title>
  <dc:creator>Elsaghir, Mouna F</dc:creator>
  <cp:lastModifiedBy>Windows User</cp:lastModifiedBy>
  <cp:revision>2</cp:revision>
  <dcterms:modified xsi:type="dcterms:W3CDTF">2020-01-28T10:56:48Z</dcterms:modified>
</cp:coreProperties>
</file>