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Nunito" panose="020B0604020202020204" charset="0"/>
      <p:regular r:id="rId11"/>
      <p:bold r:id="rId12"/>
      <p:italic r:id="rId13"/>
      <p:boldItalic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-65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51039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a9a1baa6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a9a1baa6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aacf4dc5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aacf4dc5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a9a1baa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7a9a1baa6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a9a1baa6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7a9a1baa6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a9a1baa6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7a9a1baa6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a9a1baa6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7a9a1baa6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7aacf4dc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7aacf4dc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311700" y="1253925"/>
            <a:ext cx="8520600" cy="72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Absolute Monarch of </a:t>
            </a:r>
            <a:r>
              <a:rPr lang="en" b="1" dirty="0" smtClean="0"/>
              <a:t>Europe</a:t>
            </a:r>
            <a:br>
              <a:rPr lang="en" b="1" dirty="0" smtClean="0"/>
            </a:br>
            <a:r>
              <a:rPr lang="en" b="1" dirty="0" smtClean="0"/>
              <a:t> </a:t>
            </a:r>
            <a:r>
              <a:rPr lang="en" b="1" dirty="0"/>
              <a:t>(1500-1800)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*Monarch Name &amp; Years as ruler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493900" y="38883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You should include: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*Your names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*Picture</a:t>
            </a:r>
            <a:endParaRPr/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9550" y="2177250"/>
            <a:ext cx="2620775" cy="16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Absolute Monarchy</a:t>
            </a:r>
            <a:endParaRPr/>
          </a:p>
        </p:txBody>
      </p:sp>
      <p:sp>
        <p:nvSpPr>
          <p:cNvPr id="136" name="Google Shape;136;p1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should include: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*explanation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*Importance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*Pictures to describe it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</a:t>
            </a:r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(Include a map of the land the monarch ruled. (This should be a map from the time they ruled not a map of today!)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Early Life</a:t>
            </a:r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should include: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*3 facts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*pictures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endParaRPr/>
          </a:p>
        </p:txBody>
      </p:sp>
      <p:sp>
        <p:nvSpPr>
          <p:cNvPr id="154" name="Google Shape;154;p17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should include: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*5 facts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*Date of birth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*Date of death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*Pictures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Accomplishments/Achievements</a:t>
            </a:r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should include: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*3 major accomplishments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*Pictures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Historical Impact</a:t>
            </a:r>
            <a:endParaRPr/>
          </a:p>
        </p:txBody>
      </p:sp>
      <p:sp>
        <p:nvSpPr>
          <p:cNvPr id="166" name="Google Shape;166;p19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should include: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*How they impacted (changed) their country during the time they ruled or how the world has changed today because of their rule.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*Pictures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CITATION/REFERENCE PAGE</a:t>
            </a:r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(Make a list of the sources that you used for your research.)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On-screen Show (16:9)</PresentationFormat>
  <Paragraphs>32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Nunito</vt:lpstr>
      <vt:lpstr>Calibri</vt:lpstr>
      <vt:lpstr>Shift</vt:lpstr>
      <vt:lpstr>Absolute Monarch of Europe  (1500-1800) *Monarch Name &amp; Years as ruler </vt:lpstr>
      <vt:lpstr>Absolute Monarchy</vt:lpstr>
      <vt:lpstr>Map</vt:lpstr>
      <vt:lpstr>Early Life</vt:lpstr>
      <vt:lpstr>Timeline</vt:lpstr>
      <vt:lpstr>Accomplishments/Achievements</vt:lpstr>
      <vt:lpstr>Historical Impact</vt:lpstr>
      <vt:lpstr>CITATION/REFERENCE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Absolute Monarch of Europe  (1500-1800) *Monarch Name &amp; Years as ruler </dc:title>
  <cp:lastModifiedBy>Windows User</cp:lastModifiedBy>
  <cp:revision>1</cp:revision>
  <dcterms:modified xsi:type="dcterms:W3CDTF">2019-12-06T13:03:02Z</dcterms:modified>
</cp:coreProperties>
</file>