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294" y="-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1661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11b8ab5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11b8ab5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2c4773bb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2c4773bb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09f2d3b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09f2d3ba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11b8ab55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11b8ab55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42d33dbc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42d33dbc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2c4773bb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2c4773bb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LLI Kindergarten Reading Intervention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2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Mrs. Christine Rydlicki, ECS</a:t>
            </a:r>
            <a:endParaRPr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Mrs. Kelly Muston, ECS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773" y="2834117"/>
            <a:ext cx="919077" cy="122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Who are we? </a:t>
            </a:r>
            <a:endParaRPr b="1" u="sng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150750" y="1137850"/>
            <a:ext cx="4283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Mrs. Muston-Early Childhood Specialist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	21 years of teaching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	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4682550" y="1090150"/>
            <a:ext cx="4412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Mrs. Rydlicki-Early Childhood Specialist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16 years of teaching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232850"/>
            <a:ext cx="295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/>
              <a:t>What do we do?</a:t>
            </a:r>
            <a:r>
              <a:rPr lang="en" sz="3000"/>
              <a:t>  </a:t>
            </a:r>
            <a:endParaRPr sz="300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0405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Each day we meet with your child for 10-15 minutes in a small group of 3.  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We work on language, vocabulary, reading and writing strategies, letters, sounds and words.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Your child’s teacher also meets with your child in the same small group 1-2 more times each day. </a:t>
            </a: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0799" y="3610025"/>
            <a:ext cx="1100774" cy="1467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188995" y="70550"/>
            <a:ext cx="1293355" cy="97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9375" y="70551"/>
            <a:ext cx="1293348" cy="970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6916587" y="-97364"/>
            <a:ext cx="1007550" cy="134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149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Why was your child selected for LLI?</a:t>
            </a:r>
            <a:endParaRPr u="sng"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7219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*Your child was given a series of 8 assessments, their scores determined whether they were selected for LLI or not.   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*According to your child’s score, they were considered “at risk” for reading.  Because of this, your child was chosen to receive intervention in reading. 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8050" y="3765650"/>
            <a:ext cx="2533275" cy="131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130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What should you do at home?</a:t>
            </a:r>
            <a:r>
              <a:rPr lang="en"/>
              <a:t>  </a:t>
            </a: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275100" y="6445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 b="1">
                <a:solidFill>
                  <a:srgbClr val="000000"/>
                </a:solidFill>
              </a:rPr>
              <a:t>READ </a:t>
            </a:r>
            <a:r>
              <a:rPr lang="en" sz="2400" b="1" u="sng">
                <a:solidFill>
                  <a:srgbClr val="000000"/>
                </a:solidFill>
              </a:rPr>
              <a:t>every night</a:t>
            </a:r>
            <a:r>
              <a:rPr lang="en" sz="2400">
                <a:solidFill>
                  <a:srgbClr val="000000"/>
                </a:solidFill>
              </a:rPr>
              <a:t>.  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Word/letter cards should also be practiced every night.  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chemeClr val="dk1"/>
                </a:solidFill>
              </a:rPr>
              <a:t>Make sure your child has their book bag for school.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Make sure your child gets at 9-10 hours of sleep and arrives to school ON TIME.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Limit screen time to 30 minutes per day.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7200" y="3258100"/>
            <a:ext cx="1755275" cy="175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8025" y="2522450"/>
            <a:ext cx="1868375" cy="242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/>
        </p:nvSpPr>
        <p:spPr>
          <a:xfrm>
            <a:off x="2356000" y="204875"/>
            <a:ext cx="39435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/>
              <a:t>Rules for Book Bags</a:t>
            </a:r>
            <a:endParaRPr sz="3000" u="sng"/>
          </a:p>
        </p:txBody>
      </p:sp>
      <p:sp>
        <p:nvSpPr>
          <p:cNvPr id="97" name="Google Shape;97;p18"/>
          <p:cNvSpPr txBox="1"/>
          <p:nvPr/>
        </p:nvSpPr>
        <p:spPr>
          <a:xfrm>
            <a:off x="314600" y="1038950"/>
            <a:ext cx="8289300" cy="41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No food, drink or smoking near the books or bags.</a:t>
            </a:r>
            <a:endParaRPr sz="2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Bags must be at school </a:t>
            </a:r>
            <a:r>
              <a:rPr lang="en" sz="2400" b="1" u="sng"/>
              <a:t>every day</a:t>
            </a:r>
            <a:r>
              <a:rPr lang="en" sz="2400"/>
              <a:t>.</a:t>
            </a:r>
            <a:endParaRPr sz="2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If books are lost or damaged, there is a $5 per book replacement cost along with $7 for the book bag.</a:t>
            </a:r>
            <a:endParaRPr sz="2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Your child will </a:t>
            </a:r>
            <a:r>
              <a:rPr lang="en" sz="2400" u="sng"/>
              <a:t>not</a:t>
            </a:r>
            <a:r>
              <a:rPr lang="en" sz="2400"/>
              <a:t> receive new books if they do not have their bag OR if lost/damaged books are not paid for.</a:t>
            </a:r>
            <a:endParaRPr sz="2400"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8875" y="270713"/>
            <a:ext cx="768226" cy="768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7100" y="1631550"/>
            <a:ext cx="1309649" cy="67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52425" y="2570925"/>
            <a:ext cx="977575" cy="97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57095" y="4083870"/>
            <a:ext cx="768225" cy="76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57100" y="973076"/>
            <a:ext cx="768225" cy="76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29174" y="71525"/>
            <a:ext cx="768227" cy="1024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6720" y="0"/>
            <a:ext cx="647986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</Words>
  <Application>Microsoft Office PowerPoint</Application>
  <PresentationFormat>On-screen Show (16:9)</PresentationFormat>
  <Paragraphs>34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Simple Light</vt:lpstr>
      <vt:lpstr>LLI Kindergarten Reading Intervention</vt:lpstr>
      <vt:lpstr>Who are we? </vt:lpstr>
      <vt:lpstr>What do we do?  </vt:lpstr>
      <vt:lpstr>Why was your child selected for LLI?</vt:lpstr>
      <vt:lpstr>What should you do at home?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LLI Kindergarten Reading Intervention</dc:title>
  <dc:creator>Rydlicki, Christine M</dc:creator>
  <cp:lastModifiedBy>Windows User</cp:lastModifiedBy>
  <cp:revision>2</cp:revision>
  <dcterms:modified xsi:type="dcterms:W3CDTF">2018-10-09T19:15:37Z</dcterms:modified>
</cp:coreProperties>
</file>