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PT Sans Narrow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34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4700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33-m8-geu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youtube.com/watch?v=zVFOGDU7ZUw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Kindergarten and First Grade Parent Meeting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by Third Grade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November Meeting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11/16/17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 descr="This short video explains how to retell a fiction story by telling the characters, setting, and major events from beginning to end!" title="How To Retell a Story {For Kids!}">
            <a:hlinkClick r:id="rId3"/>
          </p:cNvPr>
          <p:cNvSpPr/>
          <p:nvPr/>
        </p:nvSpPr>
        <p:spPr>
          <a:xfrm>
            <a:off x="2156225" y="7544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Retelling using the Retelling Bookmark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 title="086">
            <a:hlinkClick r:id="rId3"/>
          </p:cNvPr>
          <p:cNvSpPr/>
          <p:nvPr/>
        </p:nvSpPr>
        <p:spPr>
          <a:xfrm>
            <a:off x="402313" y="1361775"/>
            <a:ext cx="3818675" cy="2864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801" y="1152475"/>
            <a:ext cx="2708952" cy="361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8875" y="1185369"/>
            <a:ext cx="2708952" cy="361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8875" y="1185376"/>
            <a:ext cx="2708952" cy="361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8872" y="1185355"/>
            <a:ext cx="2708952" cy="361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0800" y="1185354"/>
            <a:ext cx="2708952" cy="361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797" y="1152467"/>
            <a:ext cx="2708952" cy="361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/>
        <p:spPr>
          <a:xfrm>
            <a:off x="5186484" y="1082625"/>
            <a:ext cx="2813726" cy="37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/>
        <p:spPr>
          <a:xfrm>
            <a:off x="5252200" y="1072475"/>
            <a:ext cx="2813726" cy="375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8859" y="1142317"/>
            <a:ext cx="2708952" cy="361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6459" y="1115505"/>
            <a:ext cx="2813726" cy="375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Open Sans</vt:lpstr>
      <vt:lpstr>PT Sans Narrow</vt:lpstr>
      <vt:lpstr>Tropic</vt:lpstr>
      <vt:lpstr>Kindergarten and First Grade Parent Meeting</vt:lpstr>
      <vt:lpstr>PowerPoint Presentation</vt:lpstr>
      <vt:lpstr>Retelling using the Retelling Bookmark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and First Grade Parent Meeting</dc:title>
  <dc:creator>Rydlicki, Christine M</dc:creator>
  <cp:lastModifiedBy>Windows User</cp:lastModifiedBy>
  <cp:revision>1</cp:revision>
  <dcterms:modified xsi:type="dcterms:W3CDTF">2017-11-16T16:03:03Z</dcterms:modified>
</cp:coreProperties>
</file>