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layout with centered title and subtitle placeholders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ext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 on left, text on right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366FF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/>
          <p:nvPr/>
        </p:nvSpPr>
        <p:spPr>
          <a:xfrm>
            <a:off x="1676400" y="2895600"/>
            <a:ext cx="6324600" cy="33528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12700">
                  <a:solidFill>
                    <a:schemeClr val="l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Comic Sans MS"/>
              </a:rPr>
              <a:t>Hyperbole</a:t>
            </a:r>
          </a:p>
        </p:txBody>
      </p:sp>
      <p:sp>
        <p:nvSpPr>
          <p:cNvPr id="32" name="Google Shape;32;p5"/>
          <p:cNvSpPr/>
          <p:nvPr/>
        </p:nvSpPr>
        <p:spPr>
          <a:xfrm>
            <a:off x="1752600" y="304800"/>
            <a:ext cx="6477000" cy="3429000"/>
          </a:xfrm>
          <a:prstGeom prst="cloudCallout">
            <a:avLst>
              <a:gd fmla="val -3574" name="adj1"/>
              <a:gd fmla="val 21030" name="adj2"/>
            </a:avLst>
          </a:prstGeom>
          <a:solidFill>
            <a:srgbClr val="3366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omic Sans MS"/>
              <a:buNone/>
            </a:pPr>
            <a:r>
              <a:rPr b="1" i="0" lang="en-US" sz="45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figure of speech using exaggeration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CC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omic Sans MS"/>
              <a:buNone/>
            </a:pPr>
            <a:r>
              <a:rPr b="1" i="0" lang="en-US" sz="5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I nearly died laughing!</a:t>
            </a:r>
            <a:endParaRPr/>
          </a:p>
        </p:txBody>
      </p:sp>
      <p:pic>
        <p:nvPicPr>
          <p:cNvPr id="38" name="Google Shape;38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2200" y="1668462"/>
            <a:ext cx="4343400" cy="4313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5050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omic Sans MS"/>
              <a:buNone/>
            </a:pPr>
            <a:r>
              <a:rPr b="1" i="0" lang="en-US" sz="5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I tried a thousand times!</a:t>
            </a:r>
            <a:endParaRPr/>
          </a:p>
        </p:txBody>
      </p:sp>
      <p:pic>
        <p:nvPicPr>
          <p:cNvPr id="44" name="Google Shape;4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1828800"/>
            <a:ext cx="5334000" cy="429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accent1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type="title"/>
          </p:nvPr>
        </p:nvSpPr>
        <p:spPr>
          <a:xfrm>
            <a:off x="457200" y="274637"/>
            <a:ext cx="8229600" cy="155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omic Sans MS"/>
              <a:buNone/>
            </a:pPr>
            <a:r>
              <a:rPr b="1" i="0" lang="en-US" sz="5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His feet were </a:t>
            </a:r>
            <a:br>
              <a:rPr b="1" i="0" lang="en-US" sz="5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b="1" i="0" lang="en-US" sz="5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as big as a barge!</a:t>
            </a:r>
            <a:endParaRPr/>
          </a:p>
        </p:txBody>
      </p:sp>
      <p:pic>
        <p:nvPicPr>
          <p:cNvPr id="50" name="Google Shape;50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38400" y="1905000"/>
            <a:ext cx="4691062" cy="472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399FF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Font typeface="Comic Sans MS"/>
              <a:buNone/>
            </a:pPr>
            <a:r>
              <a:rPr b="1" i="0" lang="en-US" sz="47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I’m so tired </a:t>
            </a:r>
            <a:br>
              <a:rPr b="1" i="0" lang="en-US" sz="47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b="1" i="0" lang="en-US" sz="47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I could sleep for a year!</a:t>
            </a:r>
            <a:endParaRPr/>
          </a:p>
        </p:txBody>
      </p:sp>
      <p:pic>
        <p:nvPicPr>
          <p:cNvPr id="56" name="Google Shape;56;p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9800" y="2590800"/>
            <a:ext cx="4667250" cy="3665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9933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omic Sans MS"/>
              <a:buNone/>
            </a:pPr>
            <a:r>
              <a:rPr b="1" i="0" lang="en-US" sz="45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I told you a hundred times to clean up your room!</a:t>
            </a:r>
            <a:endParaRPr/>
          </a:p>
        </p:txBody>
      </p:sp>
      <p:pic>
        <p:nvPicPr>
          <p:cNvPr id="62" name="Google Shape;62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800" y="1828800"/>
            <a:ext cx="3789362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CC00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457200" y="274637"/>
            <a:ext cx="8305800" cy="1401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omic Sans MS"/>
              <a:buNone/>
            </a:pPr>
            <a:r>
              <a:rPr b="1" i="0" lang="en-US" sz="5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Max was so hungry he inhaled his lunch!</a:t>
            </a:r>
            <a:endParaRPr/>
          </a:p>
        </p:txBody>
      </p:sp>
      <p:pic>
        <p:nvPicPr>
          <p:cNvPr id="68" name="Google Shape;68;p1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1752600"/>
            <a:ext cx="5003800" cy="510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CC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idx="4294967295"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omic Sans MS"/>
              <a:buNone/>
            </a:pPr>
            <a:r>
              <a:rPr b="1" i="0" lang="en-US" sz="50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I must have walked a hundred miles!</a:t>
            </a:r>
            <a:endParaRPr/>
          </a:p>
        </p:txBody>
      </p:sp>
      <p:pic>
        <p:nvPicPr>
          <p:cNvPr id="74" name="Google Shape;74;p12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3361" t="0"/>
          <a:stretch/>
        </p:blipFill>
        <p:spPr>
          <a:xfrm>
            <a:off x="2703512" y="1981200"/>
            <a:ext cx="3735387" cy="42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accent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457200" y="274637"/>
            <a:ext cx="8229600" cy="1401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omic Sans MS"/>
              <a:buNone/>
            </a:pPr>
            <a:r>
              <a:rPr b="1" i="0" lang="en-US" sz="5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pavement was so hot our feet fried on it!</a:t>
            </a:r>
            <a:endParaRPr/>
          </a:p>
        </p:txBody>
      </p:sp>
      <p:pic>
        <p:nvPicPr>
          <p:cNvPr id="80" name="Google Shape;80;p1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1828800"/>
            <a:ext cx="5029200" cy="4484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