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298BC-C433-4619-8B12-4CB29642A437}" v="24" dt="2021-01-11T19:00:09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okrywki" userId="37b110b3a0a2b04c" providerId="LiveId" clId="{11B298BC-C433-4619-8B12-4CB29642A437}"/>
    <pc:docChg chg="undo custSel mod addSld delSld modSld sldOrd">
      <pc:chgData name="Karen Pokrywki" userId="37b110b3a0a2b04c" providerId="LiveId" clId="{11B298BC-C433-4619-8B12-4CB29642A437}" dt="2021-01-11T19:03:21" v="1186" actId="20577"/>
      <pc:docMkLst>
        <pc:docMk/>
      </pc:docMkLst>
      <pc:sldChg chg="addSp delSp modSp mod">
        <pc:chgData name="Karen Pokrywki" userId="37b110b3a0a2b04c" providerId="LiveId" clId="{11B298BC-C433-4619-8B12-4CB29642A437}" dt="2021-01-11T03:09:43.320" v="148" actId="26606"/>
        <pc:sldMkLst>
          <pc:docMk/>
          <pc:sldMk cId="3408233028" sldId="257"/>
        </pc:sldMkLst>
        <pc:spChg chg="mod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2" creationId="{DBC03916-2D98-4919-A24F-EE446F4D661A}"/>
          </ac:spMkLst>
        </pc:spChg>
        <pc:spChg chg="mod ord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9" creationId="{3CD210A8-59F1-4D22-A1DA-EE3B56255BE8}"/>
          </ac:spMkLst>
        </pc:spChg>
        <pc:spChg chg="del">
          <ac:chgData name="Karen Pokrywki" userId="37b110b3a0a2b04c" providerId="LiveId" clId="{11B298BC-C433-4619-8B12-4CB29642A437}" dt="2021-01-11T03:08:13.981" v="140" actId="26606"/>
          <ac:spMkLst>
            <pc:docMk/>
            <pc:sldMk cId="3408233028" sldId="257"/>
            <ac:spMk id="12" creationId="{E3CBB9B1-7B7D-4BA1-A1AF-572168B39539}"/>
          </ac:spMkLst>
        </pc:spChg>
        <pc:spChg chg="del">
          <ac:chgData name="Karen Pokrywki" userId="37b110b3a0a2b04c" providerId="LiveId" clId="{11B298BC-C433-4619-8B12-4CB29642A437}" dt="2021-01-11T03:08:13.981" v="140" actId="26606"/>
          <ac:spMkLst>
            <pc:docMk/>
            <pc:sldMk cId="3408233028" sldId="257"/>
            <ac:spMk id="14" creationId="{907741FC-B544-4A6E-B831-6789D042333D}"/>
          </ac:spMkLst>
        </pc:spChg>
        <pc:spChg chg="del">
          <ac:chgData name="Karen Pokrywki" userId="37b110b3a0a2b04c" providerId="LiveId" clId="{11B298BC-C433-4619-8B12-4CB29642A437}" dt="2021-01-11T03:08:13.981" v="140" actId="26606"/>
          <ac:spMkLst>
            <pc:docMk/>
            <pc:sldMk cId="3408233028" sldId="257"/>
            <ac:spMk id="16" creationId="{3F0BE7ED-7814-4273-B18A-F26CC0380380}"/>
          </ac:spMkLst>
        </pc:spChg>
        <pc:spChg chg="add del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21" creationId="{D4605347-2613-41EB-8B87-A7791206526B}"/>
          </ac:spMkLst>
        </pc:spChg>
        <pc:spChg chg="add del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23" creationId="{5B03C481-2433-4417-965E-BECB9D12A114}"/>
          </ac:spMkLst>
        </pc:spChg>
        <pc:spChg chg="add del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25" creationId="{A4786A78-84CD-4AC4-B2E4-2BFDC38D7A47}"/>
          </ac:spMkLst>
        </pc:spChg>
        <pc:spChg chg="add del">
          <ac:chgData name="Karen Pokrywki" userId="37b110b3a0a2b04c" providerId="LiveId" clId="{11B298BC-C433-4619-8B12-4CB29642A437}" dt="2021-01-11T03:09:43.288" v="147" actId="26606"/>
          <ac:spMkLst>
            <pc:docMk/>
            <pc:sldMk cId="3408233028" sldId="257"/>
            <ac:spMk id="30" creationId="{11D6A2A3-F101-46F7-8B6F-1C699CAFE9AD}"/>
          </ac:spMkLst>
        </pc:spChg>
        <pc:spChg chg="add del">
          <ac:chgData name="Karen Pokrywki" userId="37b110b3a0a2b04c" providerId="LiveId" clId="{11B298BC-C433-4619-8B12-4CB29642A437}" dt="2021-01-11T03:09:43.288" v="147" actId="26606"/>
          <ac:spMkLst>
            <pc:docMk/>
            <pc:sldMk cId="3408233028" sldId="257"/>
            <ac:spMk id="32" creationId="{529E760E-527D-4053-A309-F2BDE12501CD}"/>
          </ac:spMkLst>
        </pc:spChg>
        <pc:spChg chg="add del">
          <ac:chgData name="Karen Pokrywki" userId="37b110b3a0a2b04c" providerId="LiveId" clId="{11B298BC-C433-4619-8B12-4CB29642A437}" dt="2021-01-11T03:09:43.288" v="147" actId="26606"/>
          <ac:spMkLst>
            <pc:docMk/>
            <pc:sldMk cId="3408233028" sldId="257"/>
            <ac:spMk id="34" creationId="{4153D448-4ED1-429A-A28C-8316DE7CAF7E}"/>
          </ac:spMkLst>
        </pc:spChg>
        <pc:spChg chg="add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36" creationId="{ED9D89B5-CCAB-4617-B70E-501DBE3C8437}"/>
          </ac:spMkLst>
        </pc:spChg>
        <pc:spChg chg="add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37" creationId="{955DEFE8-24AF-47F7-B020-D4D76ABA1830}"/>
          </ac:spMkLst>
        </pc:spChg>
        <pc:spChg chg="add">
          <ac:chgData name="Karen Pokrywki" userId="37b110b3a0a2b04c" providerId="LiveId" clId="{11B298BC-C433-4619-8B12-4CB29642A437}" dt="2021-01-11T03:09:43.320" v="148" actId="26606"/>
          <ac:spMkLst>
            <pc:docMk/>
            <pc:sldMk cId="3408233028" sldId="257"/>
            <ac:spMk id="38" creationId="{6EAE3873-25FC-4346-B1D5-82E5F9D953ED}"/>
          </ac:spMkLst>
        </pc:spChg>
        <pc:picChg chg="add mod">
          <ac:chgData name="Karen Pokrywki" userId="37b110b3a0a2b04c" providerId="LiveId" clId="{11B298BC-C433-4619-8B12-4CB29642A437}" dt="2021-01-11T03:09:43.320" v="148" actId="26606"/>
          <ac:picMkLst>
            <pc:docMk/>
            <pc:sldMk cId="3408233028" sldId="257"/>
            <ac:picMk id="4" creationId="{5F7BD511-5B8F-4DBD-B134-0B38F14EF07E}"/>
          </ac:picMkLst>
        </pc:picChg>
        <pc:picChg chg="del mod ord">
          <ac:chgData name="Karen Pokrywki" userId="37b110b3a0a2b04c" providerId="LiveId" clId="{11B298BC-C433-4619-8B12-4CB29642A437}" dt="2021-01-11T03:08:47.715" v="141" actId="21"/>
          <ac:picMkLst>
            <pc:docMk/>
            <pc:sldMk cId="3408233028" sldId="257"/>
            <ac:picMk id="5" creationId="{5ED81D51-DBC6-46BF-8103-B5EB0CDC4FA6}"/>
          </ac:picMkLst>
        </pc:picChg>
      </pc:sldChg>
      <pc:sldChg chg="addSp delSp modSp new mod setBg modClrScheme chgLayout">
        <pc:chgData name="Karen Pokrywki" userId="37b110b3a0a2b04c" providerId="LiveId" clId="{11B298BC-C433-4619-8B12-4CB29642A437}" dt="2021-01-11T03:07:53.573" v="139" actId="26606"/>
        <pc:sldMkLst>
          <pc:docMk/>
          <pc:sldMk cId="165694585" sldId="258"/>
        </pc:sldMkLst>
        <pc:spChg chg="del">
          <ac:chgData name="Karen Pokrywki" userId="37b110b3a0a2b04c" providerId="LiveId" clId="{11B298BC-C433-4619-8B12-4CB29642A437}" dt="2021-01-11T03:04:14.121" v="69" actId="700"/>
          <ac:spMkLst>
            <pc:docMk/>
            <pc:sldMk cId="165694585" sldId="258"/>
            <ac:spMk id="2" creationId="{51AF85FE-486C-4B55-B577-1F8F94359C19}"/>
          </ac:spMkLst>
        </pc:spChg>
        <pc:spChg chg="del">
          <ac:chgData name="Karen Pokrywki" userId="37b110b3a0a2b04c" providerId="LiveId" clId="{11B298BC-C433-4619-8B12-4CB29642A437}" dt="2021-01-11T03:04:14.121" v="69" actId="700"/>
          <ac:spMkLst>
            <pc:docMk/>
            <pc:sldMk cId="165694585" sldId="258"/>
            <ac:spMk id="3" creationId="{9A1C6C17-7AAD-4196-BF18-22C3043730A2}"/>
          </ac:spMkLst>
        </pc:spChg>
        <pc:spChg chg="del">
          <ac:chgData name="Karen Pokrywki" userId="37b110b3a0a2b04c" providerId="LiveId" clId="{11B298BC-C433-4619-8B12-4CB29642A437}" dt="2021-01-11T03:04:14.121" v="69" actId="700"/>
          <ac:spMkLst>
            <pc:docMk/>
            <pc:sldMk cId="165694585" sldId="258"/>
            <ac:spMk id="4" creationId="{C01878FF-23A9-4BCD-B271-D7485D273620}"/>
          </ac:spMkLst>
        </pc:spChg>
        <pc:spChg chg="add mod">
          <ac:chgData name="Karen Pokrywki" userId="37b110b3a0a2b04c" providerId="LiveId" clId="{11B298BC-C433-4619-8B12-4CB29642A437}" dt="2021-01-11T03:07:53.573" v="139" actId="26606"/>
          <ac:spMkLst>
            <pc:docMk/>
            <pc:sldMk cId="165694585" sldId="258"/>
            <ac:spMk id="5" creationId="{5BEEEFEA-0D81-47F5-A404-98D6A3621A01}"/>
          </ac:spMkLst>
        </pc:spChg>
        <pc:spChg chg="add del mod">
          <ac:chgData name="Karen Pokrywki" userId="37b110b3a0a2b04c" providerId="LiveId" clId="{11B298BC-C433-4619-8B12-4CB29642A437}" dt="2021-01-11T03:07:08.658" v="134" actId="931"/>
          <ac:spMkLst>
            <pc:docMk/>
            <pc:sldMk cId="165694585" sldId="258"/>
            <ac:spMk id="6" creationId="{672136EF-0365-4B62-ACA8-5D43815D7AF5}"/>
          </ac:spMkLst>
        </pc:spChg>
        <pc:spChg chg="add mod">
          <ac:chgData name="Karen Pokrywki" userId="37b110b3a0a2b04c" providerId="LiveId" clId="{11B298BC-C433-4619-8B12-4CB29642A437}" dt="2021-01-11T03:07:53.573" v="139" actId="26606"/>
          <ac:spMkLst>
            <pc:docMk/>
            <pc:sldMk cId="165694585" sldId="258"/>
            <ac:spMk id="7" creationId="{58EF3D81-D232-4B23-B192-BFEDB0FC2FF6}"/>
          </ac:spMkLst>
        </pc:spChg>
        <pc:spChg chg="add del">
          <ac:chgData name="Karen Pokrywki" userId="37b110b3a0a2b04c" providerId="LiveId" clId="{11B298BC-C433-4619-8B12-4CB29642A437}" dt="2021-01-11T03:07:53.526" v="138" actId="26606"/>
          <ac:spMkLst>
            <pc:docMk/>
            <pc:sldMk cId="165694585" sldId="258"/>
            <ac:spMk id="14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07:53.526" v="138" actId="26606"/>
          <ac:spMkLst>
            <pc:docMk/>
            <pc:sldMk cId="165694585" sldId="258"/>
            <ac:spMk id="16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07:53.526" v="138" actId="26606"/>
          <ac:spMkLst>
            <pc:docMk/>
            <pc:sldMk cId="165694585" sldId="258"/>
            <ac:spMk id="18" creationId="{D4605347-2613-41EB-8B87-A7791206526B}"/>
          </ac:spMkLst>
        </pc:spChg>
        <pc:spChg chg="add del">
          <ac:chgData name="Karen Pokrywki" userId="37b110b3a0a2b04c" providerId="LiveId" clId="{11B298BC-C433-4619-8B12-4CB29642A437}" dt="2021-01-11T03:07:53.526" v="138" actId="26606"/>
          <ac:spMkLst>
            <pc:docMk/>
            <pc:sldMk cId="165694585" sldId="258"/>
            <ac:spMk id="20" creationId="{5B03C481-2433-4417-965E-BECB9D12A114}"/>
          </ac:spMkLst>
        </pc:spChg>
        <pc:spChg chg="add del">
          <ac:chgData name="Karen Pokrywki" userId="37b110b3a0a2b04c" providerId="LiveId" clId="{11B298BC-C433-4619-8B12-4CB29642A437}" dt="2021-01-11T03:07:53.526" v="138" actId="26606"/>
          <ac:spMkLst>
            <pc:docMk/>
            <pc:sldMk cId="165694585" sldId="258"/>
            <ac:spMk id="22" creationId="{A4786A78-84CD-4AC4-B2E4-2BFDC38D7A47}"/>
          </ac:spMkLst>
        </pc:spChg>
        <pc:spChg chg="add">
          <ac:chgData name="Karen Pokrywki" userId="37b110b3a0a2b04c" providerId="LiveId" clId="{11B298BC-C433-4619-8B12-4CB29642A437}" dt="2021-01-11T03:07:53.573" v="139" actId="26606"/>
          <ac:spMkLst>
            <pc:docMk/>
            <pc:sldMk cId="165694585" sldId="258"/>
            <ac:spMk id="24" creationId="{BD4C0BBB-0042-4603-A226-6117F3FD5B3C}"/>
          </ac:spMkLst>
        </pc:spChg>
        <pc:spChg chg="add">
          <ac:chgData name="Karen Pokrywki" userId="37b110b3a0a2b04c" providerId="LiveId" clId="{11B298BC-C433-4619-8B12-4CB29642A437}" dt="2021-01-11T03:07:53.573" v="139" actId="26606"/>
          <ac:spMkLst>
            <pc:docMk/>
            <pc:sldMk cId="165694585" sldId="258"/>
            <ac:spMk id="25" creationId="{EC44F520-2598-460E-9F91-B02F60830CA2}"/>
          </ac:spMkLst>
        </pc:spChg>
        <pc:spChg chg="add">
          <ac:chgData name="Karen Pokrywki" userId="37b110b3a0a2b04c" providerId="LiveId" clId="{11B298BC-C433-4619-8B12-4CB29642A437}" dt="2021-01-11T03:07:53.573" v="139" actId="26606"/>
          <ac:spMkLst>
            <pc:docMk/>
            <pc:sldMk cId="165694585" sldId="258"/>
            <ac:spMk id="26" creationId="{979E27D9-03C7-44E2-9FF8-15D0C8506AF7}"/>
          </ac:spMkLst>
        </pc:spChg>
        <pc:spChg chg="add">
          <ac:chgData name="Karen Pokrywki" userId="37b110b3a0a2b04c" providerId="LiveId" clId="{11B298BC-C433-4619-8B12-4CB29642A437}" dt="2021-01-11T03:07:53.573" v="139" actId="26606"/>
          <ac:spMkLst>
            <pc:docMk/>
            <pc:sldMk cId="165694585" sldId="258"/>
            <ac:spMk id="27" creationId="{EEBF1590-3B36-48EE-A89D-3B6F3CB256AB}"/>
          </ac:spMkLst>
        </pc:spChg>
        <pc:spChg chg="add">
          <ac:chgData name="Karen Pokrywki" userId="37b110b3a0a2b04c" providerId="LiveId" clId="{11B298BC-C433-4619-8B12-4CB29642A437}" dt="2021-01-11T03:07:53.573" v="139" actId="26606"/>
          <ac:spMkLst>
            <pc:docMk/>
            <pc:sldMk cId="165694585" sldId="258"/>
            <ac:spMk id="28" creationId="{AC8F6C8C-AB5A-4548-942D-E3FD40ACBC49}"/>
          </ac:spMkLst>
        </pc:spChg>
        <pc:picChg chg="add mod ord">
          <ac:chgData name="Karen Pokrywki" userId="37b110b3a0a2b04c" providerId="LiveId" clId="{11B298BC-C433-4619-8B12-4CB29642A437}" dt="2021-01-11T03:07:53.573" v="139" actId="26606"/>
          <ac:picMkLst>
            <pc:docMk/>
            <pc:sldMk cId="165694585" sldId="258"/>
            <ac:picMk id="9" creationId="{2A7650E4-AE13-447A-8886-EEA0658BA73D}"/>
          </ac:picMkLst>
        </pc:picChg>
      </pc:sldChg>
      <pc:sldChg chg="addSp delSp modSp new mod setBg modClrScheme chgLayout">
        <pc:chgData name="Karen Pokrywki" userId="37b110b3a0a2b04c" providerId="LiveId" clId="{11B298BC-C433-4619-8B12-4CB29642A437}" dt="2021-01-11T03:13:45.192" v="219" actId="26606"/>
        <pc:sldMkLst>
          <pc:docMk/>
          <pc:sldMk cId="2894313284" sldId="259"/>
        </pc:sldMkLst>
        <pc:spChg chg="mod or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2" creationId="{1444D076-B8E6-402A-A8EE-49A898D00539}"/>
          </ac:spMkLst>
        </pc:spChg>
        <pc:spChg chg="del">
          <ac:chgData name="Karen Pokrywki" userId="37b110b3a0a2b04c" providerId="LiveId" clId="{11B298BC-C433-4619-8B12-4CB29642A437}" dt="2021-01-11T03:11:20.689" v="206" actId="931"/>
          <ac:spMkLst>
            <pc:docMk/>
            <pc:sldMk cId="2894313284" sldId="259"/>
            <ac:spMk id="3" creationId="{0388F2CD-E729-4021-BF81-02CA5786E66E}"/>
          </ac:spMkLst>
        </pc:spChg>
        <pc:spChg chg="del">
          <ac:chgData name="Karen Pokrywki" userId="37b110b3a0a2b04c" providerId="LiveId" clId="{11B298BC-C433-4619-8B12-4CB29642A437}" dt="2021-01-11T03:13:03.116" v="216" actId="700"/>
          <ac:spMkLst>
            <pc:docMk/>
            <pc:sldMk cId="2894313284" sldId="259"/>
            <ac:spMk id="4" creationId="{B07330E4-9FF0-4469-AC5B-3F1FF7042CCC}"/>
          </ac:spMkLst>
        </pc:spChg>
        <pc:spChg chg="del mod">
          <ac:chgData name="Karen Pokrywki" userId="37b110b3a0a2b04c" providerId="LiveId" clId="{11B298BC-C433-4619-8B12-4CB29642A437}" dt="2021-01-11T03:11:36.501" v="209" actId="931"/>
          <ac:spMkLst>
            <pc:docMk/>
            <pc:sldMk cId="2894313284" sldId="259"/>
            <ac:spMk id="5" creationId="{1E194DFA-2B52-48CD-8E39-FE875AD1F02C}"/>
          </ac:spMkLst>
        </pc:spChg>
        <pc:spChg chg="mod or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6" creationId="{6B4A32F8-227A-4848-BC8F-1EBB6164A282}"/>
          </ac:spMkLst>
        </pc:spChg>
        <pc:spChg chg="add del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15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17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19" creationId="{142EC049-6246-4910-8813-CE2F7A1D8E02}"/>
          </ac:spMkLst>
        </pc:spChg>
        <pc:spChg chg="add del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21" creationId="{29CDD650-026F-469B-B901-A9BDBCADEDC5}"/>
          </ac:spMkLst>
        </pc:spChg>
        <pc:spChg chg="add del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23" creationId="{E59CA0E5-57A7-4351-824F-74906E0352E1}"/>
          </ac:spMkLst>
        </pc:spChg>
        <pc:spChg chg="add del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25" creationId="{E3B41C9D-FAD6-42BF-A9D1-66531A9CF8B0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30" creationId="{BD4C0BBB-0042-4603-A226-6117F3FD5B3C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32" creationId="{EC44F520-2598-460E-9F91-B02F60830CA2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34" creationId="{5CB1B98F-6A9D-4345-97CC-67423A9D55E1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36" creationId="{448C8D4B-3E7D-418D-934F-53F8A1FBF601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38" creationId="{14A72864-A3A4-43AA-90B4-1D12F173675E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40" creationId="{8C14C4A3-45E8-4676-B196-C58A8AB509E8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42" creationId="{6EA86709-BB35-450A-BCD5-7ECBBB7FC377}"/>
          </ac:spMkLst>
        </pc:spChg>
        <pc:spChg chg="add">
          <ac:chgData name="Karen Pokrywki" userId="37b110b3a0a2b04c" providerId="LiveId" clId="{11B298BC-C433-4619-8B12-4CB29642A437}" dt="2021-01-11T03:13:45.192" v="219" actId="26606"/>
          <ac:spMkLst>
            <pc:docMk/>
            <pc:sldMk cId="2894313284" sldId="259"/>
            <ac:spMk id="44" creationId="{B5869348-4204-45A8-854C-C71608CF3B17}"/>
          </ac:spMkLst>
        </pc:spChg>
        <pc:picChg chg="add mod ord">
          <ac:chgData name="Karen Pokrywki" userId="37b110b3a0a2b04c" providerId="LiveId" clId="{11B298BC-C433-4619-8B12-4CB29642A437}" dt="2021-01-11T03:13:45.192" v="219" actId="26606"/>
          <ac:picMkLst>
            <pc:docMk/>
            <pc:sldMk cId="2894313284" sldId="259"/>
            <ac:picMk id="8" creationId="{74A2E766-4681-427F-A191-43EFD2F5A155}"/>
          </ac:picMkLst>
        </pc:picChg>
        <pc:picChg chg="add mod ord">
          <ac:chgData name="Karen Pokrywki" userId="37b110b3a0a2b04c" providerId="LiveId" clId="{11B298BC-C433-4619-8B12-4CB29642A437}" dt="2021-01-11T03:13:45.192" v="219" actId="26606"/>
          <ac:picMkLst>
            <pc:docMk/>
            <pc:sldMk cId="2894313284" sldId="259"/>
            <ac:picMk id="10" creationId="{ABCBBB5F-C9EF-4B58-9A97-5988C20EEA96}"/>
          </ac:picMkLst>
        </pc:picChg>
      </pc:sldChg>
      <pc:sldChg chg="addSp delSp modSp new mod setBg modClrScheme chgLayout">
        <pc:chgData name="Karen Pokrywki" userId="37b110b3a0a2b04c" providerId="LiveId" clId="{11B298BC-C433-4619-8B12-4CB29642A437}" dt="2021-01-11T03:31:44.989" v="807" actId="26606"/>
        <pc:sldMkLst>
          <pc:docMk/>
          <pc:sldMk cId="1598199026" sldId="260"/>
        </pc:sldMkLst>
        <pc:spChg chg="del mod ord">
          <ac:chgData name="Karen Pokrywki" userId="37b110b3a0a2b04c" providerId="LiveId" clId="{11B298BC-C433-4619-8B12-4CB29642A437}" dt="2021-01-11T03:14:19.350" v="221" actId="700"/>
          <ac:spMkLst>
            <pc:docMk/>
            <pc:sldMk cId="1598199026" sldId="260"/>
            <ac:spMk id="2" creationId="{4364CD83-56B5-4672-B43F-18D561FA788F}"/>
          </ac:spMkLst>
        </pc:spChg>
        <pc:spChg chg="del mod ord">
          <ac:chgData name="Karen Pokrywki" userId="37b110b3a0a2b04c" providerId="LiveId" clId="{11B298BC-C433-4619-8B12-4CB29642A437}" dt="2021-01-11T03:14:19.350" v="221" actId="700"/>
          <ac:spMkLst>
            <pc:docMk/>
            <pc:sldMk cId="1598199026" sldId="260"/>
            <ac:spMk id="3" creationId="{1975240A-0D8B-4B64-8FD2-5AD71CB0CE5A}"/>
          </ac:spMkLst>
        </pc:spChg>
        <pc:spChg chg="del">
          <ac:chgData name="Karen Pokrywki" userId="37b110b3a0a2b04c" providerId="LiveId" clId="{11B298BC-C433-4619-8B12-4CB29642A437}" dt="2021-01-11T03:14:19.350" v="221" actId="700"/>
          <ac:spMkLst>
            <pc:docMk/>
            <pc:sldMk cId="1598199026" sldId="260"/>
            <ac:spMk id="4" creationId="{13D06F5C-0D04-46C9-A772-78A279C8DCD3}"/>
          </ac:spMkLst>
        </pc:spChg>
        <pc:spChg chg="add mod or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5" creationId="{D0F97A8F-36EE-4B27-B2B8-48EE99697C45}"/>
          </ac:spMkLst>
        </pc:spChg>
        <pc:spChg chg="add del mod ord">
          <ac:chgData name="Karen Pokrywki" userId="37b110b3a0a2b04c" providerId="LiveId" clId="{11B298BC-C433-4619-8B12-4CB29642A437}" dt="2021-01-11T03:14:38.432" v="222" actId="931"/>
          <ac:spMkLst>
            <pc:docMk/>
            <pc:sldMk cId="1598199026" sldId="260"/>
            <ac:spMk id="6" creationId="{85B8C479-0E91-4DC9-97A6-279DFFEFC4F1}"/>
          </ac:spMkLst>
        </pc:spChg>
        <pc:spChg chg="add del mod">
          <ac:chgData name="Karen Pokrywki" userId="37b110b3a0a2b04c" providerId="LiveId" clId="{11B298BC-C433-4619-8B12-4CB29642A437}" dt="2021-01-11T03:31:40.564" v="803" actId="931"/>
          <ac:spMkLst>
            <pc:docMk/>
            <pc:sldMk cId="1598199026" sldId="260"/>
            <ac:spMk id="12" creationId="{2B09B29E-4814-4E0F-9BAD-1B2BBC2824E7}"/>
          </ac:spMkLst>
        </pc:spChg>
        <pc:spChg chg="add del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15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17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19" creationId="{142EC049-6246-4910-8813-CE2F7A1D8E02}"/>
          </ac:spMkLst>
        </pc:spChg>
        <pc:spChg chg="add del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21" creationId="{29CDD650-026F-469B-B901-A9BDBCADEDC5}"/>
          </ac:spMkLst>
        </pc:spChg>
        <pc:spChg chg="add del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23" creationId="{E59CA0E5-57A7-4351-824F-74906E0352E1}"/>
          </ac:spMkLst>
        </pc:spChg>
        <pc:spChg chg="add del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25" creationId="{E3B41C9D-FAD6-42BF-A9D1-66531A9CF8B0}"/>
          </ac:spMkLst>
        </pc:spChg>
        <pc:spChg chg="ad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30" creationId="{BD4C0BBB-0042-4603-A226-6117F3FD5B3C}"/>
          </ac:spMkLst>
        </pc:spChg>
        <pc:spChg chg="ad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32" creationId="{EC44F520-2598-460E-9F91-B02F60830CA2}"/>
          </ac:spMkLst>
        </pc:spChg>
        <pc:spChg chg="ad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34" creationId="{2151139A-886F-4B97-8815-729AD3831BBD}"/>
          </ac:spMkLst>
        </pc:spChg>
        <pc:spChg chg="ad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36" creationId="{79306E6A-0C2C-4983-8D3A-05CD591C1D42}"/>
          </ac:spMkLst>
        </pc:spChg>
        <pc:spChg chg="ad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38" creationId="{B0144214-50C4-4961-8D54-5876EC2B0A1A}"/>
          </ac:spMkLst>
        </pc:spChg>
        <pc:spChg chg="ad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40" creationId="{4455F201-A8E8-4E29-9427-DBD221CCF6C5}"/>
          </ac:spMkLst>
        </pc:spChg>
        <pc:spChg chg="add">
          <ac:chgData name="Karen Pokrywki" userId="37b110b3a0a2b04c" providerId="LiveId" clId="{11B298BC-C433-4619-8B12-4CB29642A437}" dt="2021-01-11T03:31:44.989" v="807" actId="26606"/>
          <ac:spMkLst>
            <pc:docMk/>
            <pc:sldMk cId="1598199026" sldId="260"/>
            <ac:spMk id="42" creationId="{D625ED14-F0D2-4FCA-87F3-4E3D2A03DF4A}"/>
          </ac:spMkLst>
        </pc:spChg>
        <pc:picChg chg="add del mod">
          <ac:chgData name="Karen Pokrywki" userId="37b110b3a0a2b04c" providerId="LiveId" clId="{11B298BC-C433-4619-8B12-4CB29642A437}" dt="2021-01-11T03:31:22.255" v="802" actId="21"/>
          <ac:picMkLst>
            <pc:docMk/>
            <pc:sldMk cId="1598199026" sldId="260"/>
            <ac:picMk id="8" creationId="{CD6A95EC-E8FA-448D-A81C-40FA661C457F}"/>
          </ac:picMkLst>
        </pc:picChg>
        <pc:picChg chg="add mod">
          <ac:chgData name="Karen Pokrywki" userId="37b110b3a0a2b04c" providerId="LiveId" clId="{11B298BC-C433-4619-8B12-4CB29642A437}" dt="2021-01-11T03:31:44.989" v="807" actId="26606"/>
          <ac:picMkLst>
            <pc:docMk/>
            <pc:sldMk cId="1598199026" sldId="260"/>
            <ac:picMk id="10" creationId="{C9EEAFAD-7228-49DC-8B67-E1BAD673F4A2}"/>
          </ac:picMkLst>
        </pc:picChg>
        <pc:picChg chg="add mod">
          <ac:chgData name="Karen Pokrywki" userId="37b110b3a0a2b04c" providerId="LiveId" clId="{11B298BC-C433-4619-8B12-4CB29642A437}" dt="2021-01-11T03:31:44.989" v="807" actId="26606"/>
          <ac:picMkLst>
            <pc:docMk/>
            <pc:sldMk cId="1598199026" sldId="260"/>
            <ac:picMk id="14" creationId="{735A0F4A-7BB9-43AD-88DB-67EE03814955}"/>
          </ac:picMkLst>
        </pc:picChg>
      </pc:sldChg>
      <pc:sldChg chg="addSp delSp modSp new mod setBg modClrScheme chgLayout">
        <pc:chgData name="Karen Pokrywki" userId="37b110b3a0a2b04c" providerId="LiveId" clId="{11B298BC-C433-4619-8B12-4CB29642A437}" dt="2021-01-11T03:40:58.908" v="936" actId="26606"/>
        <pc:sldMkLst>
          <pc:docMk/>
          <pc:sldMk cId="149934506" sldId="261"/>
        </pc:sldMkLst>
        <pc:spChg chg="mod ord">
          <ac:chgData name="Karen Pokrywki" userId="37b110b3a0a2b04c" providerId="LiveId" clId="{11B298BC-C433-4619-8B12-4CB29642A437}" dt="2021-01-11T03:24:47.077" v="642" actId="26606"/>
          <ac:spMkLst>
            <pc:docMk/>
            <pc:sldMk cId="149934506" sldId="261"/>
            <ac:spMk id="2" creationId="{CF26B91D-297F-439E-ABAE-FF53CDAA4D86}"/>
          </ac:spMkLst>
        </pc:spChg>
        <pc:spChg chg="del">
          <ac:chgData name="Karen Pokrywki" userId="37b110b3a0a2b04c" providerId="LiveId" clId="{11B298BC-C433-4619-8B12-4CB29642A437}" dt="2021-01-11T03:17:01.314" v="316" actId="931"/>
          <ac:spMkLst>
            <pc:docMk/>
            <pc:sldMk cId="149934506" sldId="261"/>
            <ac:spMk id="3" creationId="{C27BE56F-327A-4847-BBEB-AD9DB6A4F57C}"/>
          </ac:spMkLst>
        </pc:spChg>
        <pc:spChg chg="del">
          <ac:chgData name="Karen Pokrywki" userId="37b110b3a0a2b04c" providerId="LiveId" clId="{11B298BC-C433-4619-8B12-4CB29642A437}" dt="2021-01-11T03:17:12.418" v="319" actId="931"/>
          <ac:spMkLst>
            <pc:docMk/>
            <pc:sldMk cId="149934506" sldId="261"/>
            <ac:spMk id="4" creationId="{956E3BDA-19E0-4BBE-B0D7-E4E3B7652B90}"/>
          </ac:spMkLst>
        </pc:spChg>
        <pc:spChg chg="add mod ord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9" creationId="{357A4E44-2138-44D6-962B-2530EB1B25A0}"/>
          </ac:spMkLst>
        </pc:spChg>
        <pc:spChg chg="add del">
          <ac:chgData name="Karen Pokrywki" userId="37b110b3a0a2b04c" providerId="LiveId" clId="{11B298BC-C433-4619-8B12-4CB29642A437}" dt="2021-01-11T03:23:22.969" v="634" actId="26606"/>
          <ac:spMkLst>
            <pc:docMk/>
            <pc:sldMk cId="149934506" sldId="261"/>
            <ac:spMk id="14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23:22.969" v="634" actId="26606"/>
          <ac:spMkLst>
            <pc:docMk/>
            <pc:sldMk cId="149934506" sldId="261"/>
            <ac:spMk id="16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23:22.969" v="634" actId="26606"/>
          <ac:spMkLst>
            <pc:docMk/>
            <pc:sldMk cId="149934506" sldId="261"/>
            <ac:spMk id="18" creationId="{35DDE57C-DBF8-4059-BFA2-F9DDBC686E24}"/>
          </ac:spMkLst>
        </pc:spChg>
        <pc:spChg chg="add del">
          <ac:chgData name="Karen Pokrywki" userId="37b110b3a0a2b04c" providerId="LiveId" clId="{11B298BC-C433-4619-8B12-4CB29642A437}" dt="2021-01-11T03:23:22.969" v="634" actId="26606"/>
          <ac:spMkLst>
            <pc:docMk/>
            <pc:sldMk cId="149934506" sldId="261"/>
            <ac:spMk id="20" creationId="{23EE6A96-03F5-4D45-B98A-DAB1F5FFCDC5}"/>
          </ac:spMkLst>
        </pc:spChg>
        <pc:spChg chg="add del">
          <ac:chgData name="Karen Pokrywki" userId="37b110b3a0a2b04c" providerId="LiveId" clId="{11B298BC-C433-4619-8B12-4CB29642A437}" dt="2021-01-11T03:23:22.969" v="634" actId="26606"/>
          <ac:spMkLst>
            <pc:docMk/>
            <pc:sldMk cId="149934506" sldId="261"/>
            <ac:spMk id="22" creationId="{DF171BC6-7144-497D-AD44-07E1914C6533}"/>
          </ac:spMkLst>
        </pc:spChg>
        <pc:spChg chg="add del">
          <ac:chgData name="Karen Pokrywki" userId="37b110b3a0a2b04c" providerId="LiveId" clId="{11B298BC-C433-4619-8B12-4CB29642A437}" dt="2021-01-11T03:23:08.299" v="627" actId="26606"/>
          <ac:spMkLst>
            <pc:docMk/>
            <pc:sldMk cId="149934506" sldId="261"/>
            <ac:spMk id="27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23:08.299" v="627" actId="26606"/>
          <ac:spMkLst>
            <pc:docMk/>
            <pc:sldMk cId="149934506" sldId="261"/>
            <ac:spMk id="29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23:08.299" v="627" actId="26606"/>
          <ac:spMkLst>
            <pc:docMk/>
            <pc:sldMk cId="149934506" sldId="261"/>
            <ac:spMk id="31" creationId="{D1F660F9-CF93-42D0-8FCF-627A07100958}"/>
          </ac:spMkLst>
        </pc:spChg>
        <pc:spChg chg="add del">
          <ac:chgData name="Karen Pokrywki" userId="37b110b3a0a2b04c" providerId="LiveId" clId="{11B298BC-C433-4619-8B12-4CB29642A437}" dt="2021-01-11T03:23:08.299" v="627" actId="26606"/>
          <ac:spMkLst>
            <pc:docMk/>
            <pc:sldMk cId="149934506" sldId="261"/>
            <ac:spMk id="33" creationId="{7C5D9031-3674-45D6-A9CD-3B5502BD8BF5}"/>
          </ac:spMkLst>
        </pc:spChg>
        <pc:spChg chg="add del">
          <ac:chgData name="Karen Pokrywki" userId="37b110b3a0a2b04c" providerId="LiveId" clId="{11B298BC-C433-4619-8B12-4CB29642A437}" dt="2021-01-11T03:23:08.299" v="627" actId="26606"/>
          <ac:spMkLst>
            <pc:docMk/>
            <pc:sldMk cId="149934506" sldId="261"/>
            <ac:spMk id="35" creationId="{316FC2C8-85D1-469C-8765-2381A8D22837}"/>
          </ac:spMkLst>
        </pc:spChg>
        <pc:spChg chg="add del">
          <ac:chgData name="Karen Pokrywki" userId="37b110b3a0a2b04c" providerId="LiveId" clId="{11B298BC-C433-4619-8B12-4CB29642A437}" dt="2021-01-11T03:23:08.299" v="627" actId="26606"/>
          <ac:spMkLst>
            <pc:docMk/>
            <pc:sldMk cId="149934506" sldId="261"/>
            <ac:spMk id="37" creationId="{85E72AC0-5005-4864-BFA5-33B5E0BC5C6A}"/>
          </ac:spMkLst>
        </pc:spChg>
        <pc:spChg chg="add del">
          <ac:chgData name="Karen Pokrywki" userId="37b110b3a0a2b04c" providerId="LiveId" clId="{11B298BC-C433-4619-8B12-4CB29642A437}" dt="2021-01-11T03:23:14.657" v="629" actId="26606"/>
          <ac:spMkLst>
            <pc:docMk/>
            <pc:sldMk cId="149934506" sldId="261"/>
            <ac:spMk id="39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23:14.657" v="629" actId="26606"/>
          <ac:spMkLst>
            <pc:docMk/>
            <pc:sldMk cId="149934506" sldId="261"/>
            <ac:spMk id="40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23:14.657" v="629" actId="26606"/>
          <ac:spMkLst>
            <pc:docMk/>
            <pc:sldMk cId="149934506" sldId="261"/>
            <ac:spMk id="41" creationId="{204D397C-17DC-4973-9159-3B9A5293A398}"/>
          </ac:spMkLst>
        </pc:spChg>
        <pc:spChg chg="add del">
          <ac:chgData name="Karen Pokrywki" userId="37b110b3a0a2b04c" providerId="LiveId" clId="{11B298BC-C433-4619-8B12-4CB29642A437}" dt="2021-01-11T03:23:14.657" v="629" actId="26606"/>
          <ac:spMkLst>
            <pc:docMk/>
            <pc:sldMk cId="149934506" sldId="261"/>
            <ac:spMk id="42" creationId="{44DC0199-B50A-472C-9B6A-51424657EF22}"/>
          </ac:spMkLst>
        </pc:spChg>
        <pc:spChg chg="add del">
          <ac:chgData name="Karen Pokrywki" userId="37b110b3a0a2b04c" providerId="LiveId" clId="{11B298BC-C433-4619-8B12-4CB29642A437}" dt="2021-01-11T03:23:14.657" v="629" actId="26606"/>
          <ac:spMkLst>
            <pc:docMk/>
            <pc:sldMk cId="149934506" sldId="261"/>
            <ac:spMk id="43" creationId="{C35540A2-2D72-419F-AFB6-A82A97E9F30B}"/>
          </ac:spMkLst>
        </pc:spChg>
        <pc:spChg chg="add del">
          <ac:chgData name="Karen Pokrywki" userId="37b110b3a0a2b04c" providerId="LiveId" clId="{11B298BC-C433-4619-8B12-4CB29642A437}" dt="2021-01-11T03:23:18.516" v="631" actId="26606"/>
          <ac:spMkLst>
            <pc:docMk/>
            <pc:sldMk cId="149934506" sldId="261"/>
            <ac:spMk id="45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23:18.516" v="631" actId="26606"/>
          <ac:spMkLst>
            <pc:docMk/>
            <pc:sldMk cId="149934506" sldId="261"/>
            <ac:spMk id="46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23:18.516" v="631" actId="26606"/>
          <ac:spMkLst>
            <pc:docMk/>
            <pc:sldMk cId="149934506" sldId="261"/>
            <ac:spMk id="47" creationId="{6868A163-9107-44F2-BB63-C389D93CD3E2}"/>
          </ac:spMkLst>
        </pc:spChg>
        <pc:spChg chg="add del">
          <ac:chgData name="Karen Pokrywki" userId="37b110b3a0a2b04c" providerId="LiveId" clId="{11B298BC-C433-4619-8B12-4CB29642A437}" dt="2021-01-11T03:23:18.516" v="631" actId="26606"/>
          <ac:spMkLst>
            <pc:docMk/>
            <pc:sldMk cId="149934506" sldId="261"/>
            <ac:spMk id="48" creationId="{F57A4F47-086B-4536-9734-C7F120F25E42}"/>
          </ac:spMkLst>
        </pc:spChg>
        <pc:spChg chg="add del">
          <ac:chgData name="Karen Pokrywki" userId="37b110b3a0a2b04c" providerId="LiveId" clId="{11B298BC-C433-4619-8B12-4CB29642A437}" dt="2021-01-11T03:23:18.516" v="631" actId="26606"/>
          <ac:spMkLst>
            <pc:docMk/>
            <pc:sldMk cId="149934506" sldId="261"/>
            <ac:spMk id="49" creationId="{F04852CE-700B-45D6-8FC3-160279F15684}"/>
          </ac:spMkLst>
        </pc:spChg>
        <pc:spChg chg="add del">
          <ac:chgData name="Karen Pokrywki" userId="37b110b3a0a2b04c" providerId="LiveId" clId="{11B298BC-C433-4619-8B12-4CB29642A437}" dt="2021-01-11T03:23:22.937" v="633" actId="26606"/>
          <ac:spMkLst>
            <pc:docMk/>
            <pc:sldMk cId="149934506" sldId="261"/>
            <ac:spMk id="51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23:22.937" v="633" actId="26606"/>
          <ac:spMkLst>
            <pc:docMk/>
            <pc:sldMk cId="149934506" sldId="261"/>
            <ac:spMk id="52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23:22.937" v="633" actId="26606"/>
          <ac:spMkLst>
            <pc:docMk/>
            <pc:sldMk cId="149934506" sldId="261"/>
            <ac:spMk id="53" creationId="{5843719C-F675-41BE-94F7-73EC216F76DC}"/>
          </ac:spMkLst>
        </pc:spChg>
        <pc:spChg chg="add del">
          <ac:chgData name="Karen Pokrywki" userId="37b110b3a0a2b04c" providerId="LiveId" clId="{11B298BC-C433-4619-8B12-4CB29642A437}" dt="2021-01-11T03:23:22.937" v="633" actId="26606"/>
          <ac:spMkLst>
            <pc:docMk/>
            <pc:sldMk cId="149934506" sldId="261"/>
            <ac:spMk id="54" creationId="{6E13BE10-EACC-487B-BE3D-4ED83142E896}"/>
          </ac:spMkLst>
        </pc:spChg>
        <pc:spChg chg="add del">
          <ac:chgData name="Karen Pokrywki" userId="37b110b3a0a2b04c" providerId="LiveId" clId="{11B298BC-C433-4619-8B12-4CB29642A437}" dt="2021-01-11T03:23:22.937" v="633" actId="26606"/>
          <ac:spMkLst>
            <pc:docMk/>
            <pc:sldMk cId="149934506" sldId="261"/>
            <ac:spMk id="55" creationId="{EA82E4D1-8627-4BB3-8AC8-97B33A3CAE61}"/>
          </ac:spMkLst>
        </pc:spChg>
        <pc:spChg chg="add del">
          <ac:chgData name="Karen Pokrywki" userId="37b110b3a0a2b04c" providerId="LiveId" clId="{11B298BC-C433-4619-8B12-4CB29642A437}" dt="2021-01-11T03:23:37.418" v="636" actId="26606"/>
          <ac:spMkLst>
            <pc:docMk/>
            <pc:sldMk cId="149934506" sldId="261"/>
            <ac:spMk id="57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23:37.418" v="636" actId="26606"/>
          <ac:spMkLst>
            <pc:docMk/>
            <pc:sldMk cId="149934506" sldId="261"/>
            <ac:spMk id="58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23:37.418" v="636" actId="26606"/>
          <ac:spMkLst>
            <pc:docMk/>
            <pc:sldMk cId="149934506" sldId="261"/>
            <ac:spMk id="59" creationId="{204D397C-17DC-4973-9159-3B9A5293A398}"/>
          </ac:spMkLst>
        </pc:spChg>
        <pc:spChg chg="add del">
          <ac:chgData name="Karen Pokrywki" userId="37b110b3a0a2b04c" providerId="LiveId" clId="{11B298BC-C433-4619-8B12-4CB29642A437}" dt="2021-01-11T03:23:37.418" v="636" actId="26606"/>
          <ac:spMkLst>
            <pc:docMk/>
            <pc:sldMk cId="149934506" sldId="261"/>
            <ac:spMk id="60" creationId="{44DC0199-B50A-472C-9B6A-51424657EF22}"/>
          </ac:spMkLst>
        </pc:spChg>
        <pc:spChg chg="add del">
          <ac:chgData name="Karen Pokrywki" userId="37b110b3a0a2b04c" providerId="LiveId" clId="{11B298BC-C433-4619-8B12-4CB29642A437}" dt="2021-01-11T03:23:37.418" v="636" actId="26606"/>
          <ac:spMkLst>
            <pc:docMk/>
            <pc:sldMk cId="149934506" sldId="261"/>
            <ac:spMk id="61" creationId="{C35540A2-2D72-419F-AFB6-A82A97E9F30B}"/>
          </ac:spMkLst>
        </pc:spChg>
        <pc:spChg chg="add del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66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68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70" creationId="{3BBD5505-E50C-4C8C-B29A-6E8BC40759BB}"/>
          </ac:spMkLst>
        </pc:spChg>
        <pc:spChg chg="add del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72" creationId="{658E942F-99B3-4B03-9483-257868F33C82}"/>
          </ac:spMkLst>
        </pc:spChg>
        <pc:spChg chg="add del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74" creationId="{4C5F2208-8069-4052-9996-5399372CDD2B}"/>
          </ac:spMkLst>
        </pc:spChg>
        <pc:spChg chg="add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76" creationId="{BD4C0BBB-0042-4603-A226-6117F3FD5B3C}"/>
          </ac:spMkLst>
        </pc:spChg>
        <pc:spChg chg="add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77" creationId="{EC44F520-2598-460E-9F91-B02F60830CA2}"/>
          </ac:spMkLst>
        </pc:spChg>
        <pc:spChg chg="add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78" creationId="{3BBD5505-E50C-4C8C-B29A-6E8BC40759BB}"/>
          </ac:spMkLst>
        </pc:spChg>
        <pc:spChg chg="add del">
          <ac:chgData name="Karen Pokrywki" userId="37b110b3a0a2b04c" providerId="LiveId" clId="{11B298BC-C433-4619-8B12-4CB29642A437}" dt="2021-01-11T03:24:37.923" v="640" actId="26606"/>
          <ac:spMkLst>
            <pc:docMk/>
            <pc:sldMk cId="149934506" sldId="261"/>
            <ac:spMk id="79" creationId="{BD4C0BBB-0042-4603-A226-6117F3FD5B3C}"/>
          </ac:spMkLst>
        </pc:spChg>
        <pc:spChg chg="add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80" creationId="{658E942F-99B3-4B03-9483-257868F33C82}"/>
          </ac:spMkLst>
        </pc:spChg>
        <pc:spChg chg="add del">
          <ac:chgData name="Karen Pokrywki" userId="37b110b3a0a2b04c" providerId="LiveId" clId="{11B298BC-C433-4619-8B12-4CB29642A437}" dt="2021-01-11T03:24:37.923" v="640" actId="26606"/>
          <ac:spMkLst>
            <pc:docMk/>
            <pc:sldMk cId="149934506" sldId="261"/>
            <ac:spMk id="81" creationId="{EC44F520-2598-460E-9F91-B02F60830CA2}"/>
          </ac:spMkLst>
        </pc:spChg>
        <pc:spChg chg="add">
          <ac:chgData name="Karen Pokrywki" userId="37b110b3a0a2b04c" providerId="LiveId" clId="{11B298BC-C433-4619-8B12-4CB29642A437}" dt="2021-01-11T03:40:58.908" v="936" actId="26606"/>
          <ac:spMkLst>
            <pc:docMk/>
            <pc:sldMk cId="149934506" sldId="261"/>
            <ac:spMk id="82" creationId="{4C5F2208-8069-4052-9996-5399372CDD2B}"/>
          </ac:spMkLst>
        </pc:spChg>
        <pc:spChg chg="add del">
          <ac:chgData name="Karen Pokrywki" userId="37b110b3a0a2b04c" providerId="LiveId" clId="{11B298BC-C433-4619-8B12-4CB29642A437}" dt="2021-01-11T03:24:37.923" v="640" actId="26606"/>
          <ac:spMkLst>
            <pc:docMk/>
            <pc:sldMk cId="149934506" sldId="261"/>
            <ac:spMk id="83" creationId="{B60A9CD2-F01E-47AE-88A6-D8F612D1512B}"/>
          </ac:spMkLst>
        </pc:spChg>
        <pc:spChg chg="add del">
          <ac:chgData name="Karen Pokrywki" userId="37b110b3a0a2b04c" providerId="LiveId" clId="{11B298BC-C433-4619-8B12-4CB29642A437}" dt="2021-01-11T03:24:37.923" v="640" actId="26606"/>
          <ac:spMkLst>
            <pc:docMk/>
            <pc:sldMk cId="149934506" sldId="261"/>
            <ac:spMk id="85" creationId="{668C520E-8A72-4150-8FE3-A3272B2BB38A}"/>
          </ac:spMkLst>
        </pc:spChg>
        <pc:spChg chg="add del">
          <ac:chgData name="Karen Pokrywki" userId="37b110b3a0a2b04c" providerId="LiveId" clId="{11B298BC-C433-4619-8B12-4CB29642A437}" dt="2021-01-11T03:24:37.923" v="640" actId="26606"/>
          <ac:spMkLst>
            <pc:docMk/>
            <pc:sldMk cId="149934506" sldId="261"/>
            <ac:spMk id="87" creationId="{7D9D02D2-145B-47AF-8A96-A08D9D949B5B}"/>
          </ac:spMkLst>
        </pc:spChg>
        <pc:spChg chg="add del">
          <ac:chgData name="Karen Pokrywki" userId="37b110b3a0a2b04c" providerId="LiveId" clId="{11B298BC-C433-4619-8B12-4CB29642A437}" dt="2021-01-11T03:24:37.923" v="640" actId="26606"/>
          <ac:spMkLst>
            <pc:docMk/>
            <pc:sldMk cId="149934506" sldId="261"/>
            <ac:spMk id="89" creationId="{FC24E565-C2C5-4A50-974C-E083E8CBC1AC}"/>
          </ac:spMkLst>
        </pc:spChg>
        <pc:spChg chg="add del">
          <ac:chgData name="Karen Pokrywki" userId="37b110b3a0a2b04c" providerId="LiveId" clId="{11B298BC-C433-4619-8B12-4CB29642A437}" dt="2021-01-11T03:24:37.923" v="640" actId="26606"/>
          <ac:spMkLst>
            <pc:docMk/>
            <pc:sldMk cId="149934506" sldId="261"/>
            <ac:spMk id="91" creationId="{28A0077D-32B1-4060-AD9E-836782EE0BA8}"/>
          </ac:spMkLst>
        </pc:spChg>
        <pc:spChg chg="add del">
          <ac:chgData name="Karen Pokrywki" userId="37b110b3a0a2b04c" providerId="LiveId" clId="{11B298BC-C433-4619-8B12-4CB29642A437}" dt="2021-01-11T03:24:47.077" v="642" actId="26606"/>
          <ac:spMkLst>
            <pc:docMk/>
            <pc:sldMk cId="149934506" sldId="261"/>
            <ac:spMk id="93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24:47.077" v="642" actId="26606"/>
          <ac:spMkLst>
            <pc:docMk/>
            <pc:sldMk cId="149934506" sldId="261"/>
            <ac:spMk id="94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24:47.077" v="642" actId="26606"/>
          <ac:spMkLst>
            <pc:docMk/>
            <pc:sldMk cId="149934506" sldId="261"/>
            <ac:spMk id="95" creationId="{AECF16F1-C2CC-427B-ABB0-609540BFD0FE}"/>
          </ac:spMkLst>
        </pc:spChg>
        <pc:spChg chg="add del">
          <ac:chgData name="Karen Pokrywki" userId="37b110b3a0a2b04c" providerId="LiveId" clId="{11B298BC-C433-4619-8B12-4CB29642A437}" dt="2021-01-11T03:24:47.077" v="642" actId="26606"/>
          <ac:spMkLst>
            <pc:docMk/>
            <pc:sldMk cId="149934506" sldId="261"/>
            <ac:spMk id="96" creationId="{EF76F1EA-0EE6-4B34-A77D-A4CC7C0AC149}"/>
          </ac:spMkLst>
        </pc:spChg>
        <pc:spChg chg="add del">
          <ac:chgData name="Karen Pokrywki" userId="37b110b3a0a2b04c" providerId="LiveId" clId="{11B298BC-C433-4619-8B12-4CB29642A437}" dt="2021-01-11T03:24:47.077" v="642" actId="26606"/>
          <ac:spMkLst>
            <pc:docMk/>
            <pc:sldMk cId="149934506" sldId="261"/>
            <ac:spMk id="97" creationId="{0A717AAF-4D06-4020-A66A-F70EB99EC3EE}"/>
          </ac:spMkLst>
        </pc:spChg>
        <pc:picChg chg="add mod ord">
          <ac:chgData name="Karen Pokrywki" userId="37b110b3a0a2b04c" providerId="LiveId" clId="{11B298BC-C433-4619-8B12-4CB29642A437}" dt="2021-01-11T03:40:58.908" v="936" actId="26606"/>
          <ac:picMkLst>
            <pc:docMk/>
            <pc:sldMk cId="149934506" sldId="261"/>
            <ac:picMk id="4" creationId="{077F12FC-21C5-485E-A189-D5141B7FF793}"/>
          </ac:picMkLst>
        </pc:picChg>
        <pc:picChg chg="add mod ord">
          <ac:chgData name="Karen Pokrywki" userId="37b110b3a0a2b04c" providerId="LiveId" clId="{11B298BC-C433-4619-8B12-4CB29642A437}" dt="2021-01-11T03:24:47.077" v="642" actId="26606"/>
          <ac:picMkLst>
            <pc:docMk/>
            <pc:sldMk cId="149934506" sldId="261"/>
            <ac:picMk id="6" creationId="{A5C7A44E-AD36-4D3F-B5B1-50B69A615182}"/>
          </ac:picMkLst>
        </pc:picChg>
        <pc:picChg chg="add mod ord">
          <ac:chgData name="Karen Pokrywki" userId="37b110b3a0a2b04c" providerId="LiveId" clId="{11B298BC-C433-4619-8B12-4CB29642A437}" dt="2021-01-11T03:40:58.908" v="936" actId="26606"/>
          <ac:picMkLst>
            <pc:docMk/>
            <pc:sldMk cId="149934506" sldId="261"/>
            <ac:picMk id="8" creationId="{D1F5CD31-1B41-47C5-ADDA-58B1CDD3EAD0}"/>
          </ac:picMkLst>
        </pc:picChg>
        <pc:picChg chg="add del mod ord">
          <ac:chgData name="Karen Pokrywki" userId="37b110b3a0a2b04c" providerId="LiveId" clId="{11B298BC-C433-4619-8B12-4CB29642A437}" dt="2021-01-11T03:40:33.147" v="932" actId="21"/>
          <ac:picMkLst>
            <pc:docMk/>
            <pc:sldMk cId="149934506" sldId="261"/>
            <ac:picMk id="11" creationId="{F68E4E5F-1B84-42CA-840F-3D4B27E71C80}"/>
          </ac:picMkLst>
        </pc:picChg>
      </pc:sldChg>
      <pc:sldChg chg="addSp delSp modSp new mod setBg">
        <pc:chgData name="Karen Pokrywki" userId="37b110b3a0a2b04c" providerId="LiveId" clId="{11B298BC-C433-4619-8B12-4CB29642A437}" dt="2021-01-11T03:37:41.096" v="926" actId="20577"/>
        <pc:sldMkLst>
          <pc:docMk/>
          <pc:sldMk cId="34219164" sldId="262"/>
        </pc:sldMkLst>
        <pc:spChg chg="mod">
          <ac:chgData name="Karen Pokrywki" userId="37b110b3a0a2b04c" providerId="LiveId" clId="{11B298BC-C433-4619-8B12-4CB29642A437}" dt="2021-01-11T03:37:41.096" v="926" actId="20577"/>
          <ac:spMkLst>
            <pc:docMk/>
            <pc:sldMk cId="34219164" sldId="262"/>
            <ac:spMk id="2" creationId="{82634979-80E9-4E8F-A46F-4B68C9018005}"/>
          </ac:spMkLst>
        </pc:spChg>
        <pc:spChg chg="del">
          <ac:chgData name="Karen Pokrywki" userId="37b110b3a0a2b04c" providerId="LiveId" clId="{11B298BC-C433-4619-8B12-4CB29642A437}" dt="2021-01-11T03:30:14.064" v="797" actId="931"/>
          <ac:spMkLst>
            <pc:docMk/>
            <pc:sldMk cId="34219164" sldId="262"/>
            <ac:spMk id="3" creationId="{450E42A4-4CDE-4341-B1BF-099963504615}"/>
          </ac:spMkLst>
        </pc:spChg>
        <pc:spChg chg="del">
          <ac:chgData name="Karen Pokrywki" userId="37b110b3a0a2b04c" providerId="LiveId" clId="{11B298BC-C433-4619-8B12-4CB29642A437}" dt="2021-01-11T03:30:57.463" v="798" actId="931"/>
          <ac:spMkLst>
            <pc:docMk/>
            <pc:sldMk cId="34219164" sldId="262"/>
            <ac:spMk id="4" creationId="{1BDF416F-678F-439D-8E25-34B09E4EAD92}"/>
          </ac:spMkLst>
        </pc:spChg>
        <pc:spChg chg="add del mod">
          <ac:chgData name="Karen Pokrywki" userId="37b110b3a0a2b04c" providerId="LiveId" clId="{11B298BC-C433-4619-8B12-4CB29642A437}" dt="2021-01-11T03:32:03.870" v="809" actId="931"/>
          <ac:spMkLst>
            <pc:docMk/>
            <pc:sldMk cId="34219164" sldId="262"/>
            <ac:spMk id="10" creationId="{D15CC44B-8271-40F9-A94A-30305D78B996}"/>
          </ac:spMkLst>
        </pc:spChg>
        <pc:spChg chg="add del">
          <ac:chgData name="Karen Pokrywki" userId="37b110b3a0a2b04c" providerId="LiveId" clId="{11B298BC-C433-4619-8B12-4CB29642A437}" dt="2021-01-11T03:32:27.092" v="814" actId="26606"/>
          <ac:spMkLst>
            <pc:docMk/>
            <pc:sldMk cId="34219164" sldId="262"/>
            <ac:spMk id="13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32:27.092" v="814" actId="26606"/>
          <ac:spMkLst>
            <pc:docMk/>
            <pc:sldMk cId="34219164" sldId="262"/>
            <ac:spMk id="15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32:27.092" v="814" actId="26606"/>
          <ac:spMkLst>
            <pc:docMk/>
            <pc:sldMk cId="34219164" sldId="262"/>
            <ac:spMk id="17" creationId="{2151139A-886F-4B97-8815-729AD3831BBD}"/>
          </ac:spMkLst>
        </pc:spChg>
        <pc:spChg chg="add del">
          <ac:chgData name="Karen Pokrywki" userId="37b110b3a0a2b04c" providerId="LiveId" clId="{11B298BC-C433-4619-8B12-4CB29642A437}" dt="2021-01-11T03:32:27.092" v="814" actId="26606"/>
          <ac:spMkLst>
            <pc:docMk/>
            <pc:sldMk cId="34219164" sldId="262"/>
            <ac:spMk id="19" creationId="{79306E6A-0C2C-4983-8D3A-05CD591C1D42}"/>
          </ac:spMkLst>
        </pc:spChg>
        <pc:spChg chg="add del">
          <ac:chgData name="Karen Pokrywki" userId="37b110b3a0a2b04c" providerId="LiveId" clId="{11B298BC-C433-4619-8B12-4CB29642A437}" dt="2021-01-11T03:32:27.092" v="814" actId="26606"/>
          <ac:spMkLst>
            <pc:docMk/>
            <pc:sldMk cId="34219164" sldId="262"/>
            <ac:spMk id="21" creationId="{B0144214-50C4-4961-8D54-5876EC2B0A1A}"/>
          </ac:spMkLst>
        </pc:spChg>
        <pc:spChg chg="add del">
          <ac:chgData name="Karen Pokrywki" userId="37b110b3a0a2b04c" providerId="LiveId" clId="{11B298BC-C433-4619-8B12-4CB29642A437}" dt="2021-01-11T03:32:27.092" v="814" actId="26606"/>
          <ac:spMkLst>
            <pc:docMk/>
            <pc:sldMk cId="34219164" sldId="262"/>
            <ac:spMk id="23" creationId="{4455F201-A8E8-4E29-9427-DBD221CCF6C5}"/>
          </ac:spMkLst>
        </pc:spChg>
        <pc:spChg chg="add del">
          <ac:chgData name="Karen Pokrywki" userId="37b110b3a0a2b04c" providerId="LiveId" clId="{11B298BC-C433-4619-8B12-4CB29642A437}" dt="2021-01-11T03:32:27.092" v="814" actId="26606"/>
          <ac:spMkLst>
            <pc:docMk/>
            <pc:sldMk cId="34219164" sldId="262"/>
            <ac:spMk id="25" creationId="{D625ED14-F0D2-4FCA-87F3-4E3D2A03DF4A}"/>
          </ac:spMkLst>
        </pc:spChg>
        <pc:spChg chg="add del">
          <ac:chgData name="Karen Pokrywki" userId="37b110b3a0a2b04c" providerId="LiveId" clId="{11B298BC-C433-4619-8B12-4CB29642A437}" dt="2021-01-11T03:33:04.986" v="815" actId="931"/>
          <ac:spMkLst>
            <pc:docMk/>
            <pc:sldMk cId="34219164" sldId="262"/>
            <ac:spMk id="29" creationId="{A699F92E-2011-4D4E-89CD-317CED4A362A}"/>
          </ac:spMkLst>
        </pc:spChg>
        <pc:spChg chg="add del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32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34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36" creationId="{006B7FC8-9C5A-4B07-99F6-3FF4F05009E4}"/>
          </ac:spMkLst>
        </pc:spChg>
        <pc:spChg chg="add del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38" creationId="{20D096B9-E2A9-4907-8AA6-44183A98A0AB}"/>
          </ac:spMkLst>
        </pc:spChg>
        <pc:spChg chg="add del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40" creationId="{48DC8FFA-551D-4179-8098-F7020A6B3D6C}"/>
          </ac:spMkLst>
        </pc:spChg>
        <pc:spChg chg="add del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42" creationId="{7F704F97-5616-4BF4-973D-20EA0D7DB2E7}"/>
          </ac:spMkLst>
        </pc:spChg>
        <pc:spChg chg="add del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44" creationId="{D83D16B0-C2A0-40BB-B4B6-F629839EA768}"/>
          </ac:spMkLst>
        </pc:spChg>
        <pc:spChg chg="add del">
          <ac:chgData name="Karen Pokrywki" userId="37b110b3a0a2b04c" providerId="LiveId" clId="{11B298BC-C433-4619-8B12-4CB29642A437}" dt="2021-01-11T03:34:34.307" v="822" actId="26606"/>
          <ac:spMkLst>
            <pc:docMk/>
            <pc:sldMk cId="34219164" sldId="262"/>
            <ac:spMk id="49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34:34.307" v="822" actId="26606"/>
          <ac:spMkLst>
            <pc:docMk/>
            <pc:sldMk cId="34219164" sldId="262"/>
            <ac:spMk id="51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34:34.307" v="822" actId="26606"/>
          <ac:spMkLst>
            <pc:docMk/>
            <pc:sldMk cId="34219164" sldId="262"/>
            <ac:spMk id="53" creationId="{69946EB8-055B-498E-8CD3-B881E8473602}"/>
          </ac:spMkLst>
        </pc:spChg>
        <pc:spChg chg="add del">
          <ac:chgData name="Karen Pokrywki" userId="37b110b3a0a2b04c" providerId="LiveId" clId="{11B298BC-C433-4619-8B12-4CB29642A437}" dt="2021-01-11T03:34:34.307" v="822" actId="26606"/>
          <ac:spMkLst>
            <pc:docMk/>
            <pc:sldMk cId="34219164" sldId="262"/>
            <ac:spMk id="55" creationId="{9513FCB7-F81C-4694-9C59-2EDA7EB03A4A}"/>
          </ac:spMkLst>
        </pc:spChg>
        <pc:spChg chg="add del">
          <ac:chgData name="Karen Pokrywki" userId="37b110b3a0a2b04c" providerId="LiveId" clId="{11B298BC-C433-4619-8B12-4CB29642A437}" dt="2021-01-11T03:34:34.307" v="822" actId="26606"/>
          <ac:spMkLst>
            <pc:docMk/>
            <pc:sldMk cId="34219164" sldId="262"/>
            <ac:spMk id="57" creationId="{26EDD747-C1E6-4D31-A168-FA39F7A09643}"/>
          </ac:spMkLst>
        </pc:spChg>
        <pc:spChg chg="add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59" creationId="{E6AB7B85-8DF2-4E04-8D60-CED8623A4863}"/>
          </ac:spMkLst>
        </pc:spChg>
        <pc:spChg chg="add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60" creationId="{BD4C0BBB-0042-4603-A226-6117F3FD5B3C}"/>
          </ac:spMkLst>
        </pc:spChg>
        <pc:spChg chg="add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61" creationId="{558B9C1B-0944-4040-9B5D-B11218A6F3C4}"/>
          </ac:spMkLst>
        </pc:spChg>
        <pc:spChg chg="add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62" creationId="{EC44F520-2598-460E-9F91-B02F60830CA2}"/>
          </ac:spMkLst>
        </pc:spChg>
        <pc:spChg chg="add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63" creationId="{7E734232-46A8-4884-9A59-B7E3BA4BC313}"/>
          </ac:spMkLst>
        </pc:spChg>
        <pc:spChg chg="add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64" creationId="{1046C428-F355-4A33-AED1-EF89C911A78C}"/>
          </ac:spMkLst>
        </pc:spChg>
        <pc:spChg chg="add">
          <ac:chgData name="Karen Pokrywki" userId="37b110b3a0a2b04c" providerId="LiveId" clId="{11B298BC-C433-4619-8B12-4CB29642A437}" dt="2021-01-11T03:34:34.339" v="823" actId="26606"/>
          <ac:spMkLst>
            <pc:docMk/>
            <pc:sldMk cId="34219164" sldId="262"/>
            <ac:spMk id="65" creationId="{DB9368AB-1D14-4C7B-9FB9-A4CAD9DF3BF3}"/>
          </ac:spMkLst>
        </pc:spChg>
        <pc:picChg chg="add mod ord">
          <ac:chgData name="Karen Pokrywki" userId="37b110b3a0a2b04c" providerId="LiveId" clId="{11B298BC-C433-4619-8B12-4CB29642A437}" dt="2021-01-11T03:34:34.339" v="823" actId="26606"/>
          <ac:picMkLst>
            <pc:docMk/>
            <pc:sldMk cId="34219164" sldId="262"/>
            <ac:picMk id="6" creationId="{A0FE9247-D343-40C2-A335-4A0186D74ED1}"/>
          </ac:picMkLst>
        </pc:picChg>
        <pc:picChg chg="add del mod">
          <ac:chgData name="Karen Pokrywki" userId="37b110b3a0a2b04c" providerId="LiveId" clId="{11B298BC-C433-4619-8B12-4CB29642A437}" dt="2021-01-11T03:31:54.332" v="808" actId="21"/>
          <ac:picMkLst>
            <pc:docMk/>
            <pc:sldMk cId="34219164" sldId="262"/>
            <ac:picMk id="8" creationId="{4CAE0A3D-C2FE-4BD9-86F6-6AEFDF1D20DA}"/>
          </ac:picMkLst>
        </pc:picChg>
        <pc:picChg chg="add mod ord">
          <ac:chgData name="Karen Pokrywki" userId="37b110b3a0a2b04c" providerId="LiveId" clId="{11B298BC-C433-4619-8B12-4CB29642A437}" dt="2021-01-11T03:34:34.339" v="823" actId="26606"/>
          <ac:picMkLst>
            <pc:docMk/>
            <pc:sldMk cId="34219164" sldId="262"/>
            <ac:picMk id="12" creationId="{6D14141B-6C0A-4209-B08A-4432D3891AFB}"/>
          </ac:picMkLst>
        </pc:picChg>
        <pc:picChg chg="add mod">
          <ac:chgData name="Karen Pokrywki" userId="37b110b3a0a2b04c" providerId="LiveId" clId="{11B298BC-C433-4619-8B12-4CB29642A437}" dt="2021-01-11T03:34:34.339" v="823" actId="26606"/>
          <ac:picMkLst>
            <pc:docMk/>
            <pc:sldMk cId="34219164" sldId="262"/>
            <ac:picMk id="16" creationId="{6B14AA50-E9A0-4A28-977E-D972649FBBBE}"/>
          </ac:picMkLst>
        </pc:picChg>
      </pc:sldChg>
      <pc:sldChg chg="addSp delSp modSp new del mod ord">
        <pc:chgData name="Karen Pokrywki" userId="37b110b3a0a2b04c" providerId="LiveId" clId="{11B298BC-C433-4619-8B12-4CB29642A437}" dt="2021-01-11T03:29:51.780" v="796" actId="2696"/>
        <pc:sldMkLst>
          <pc:docMk/>
          <pc:sldMk cId="358643221" sldId="263"/>
        </pc:sldMkLst>
        <pc:spChg chg="mod">
          <ac:chgData name="Karen Pokrywki" userId="37b110b3a0a2b04c" providerId="LiveId" clId="{11B298BC-C433-4619-8B12-4CB29642A437}" dt="2021-01-11T03:28:17.751" v="789" actId="27636"/>
          <ac:spMkLst>
            <pc:docMk/>
            <pc:sldMk cId="358643221" sldId="263"/>
            <ac:spMk id="2" creationId="{69559982-1B3E-401C-9E95-460795AE713B}"/>
          </ac:spMkLst>
        </pc:spChg>
        <pc:spChg chg="del">
          <ac:chgData name="Karen Pokrywki" userId="37b110b3a0a2b04c" providerId="LiveId" clId="{11B298BC-C433-4619-8B12-4CB29642A437}" dt="2021-01-11T03:28:31.984" v="790" actId="931"/>
          <ac:spMkLst>
            <pc:docMk/>
            <pc:sldMk cId="358643221" sldId="263"/>
            <ac:spMk id="3" creationId="{EE645B02-EBC3-47FC-9683-28F36013F6C7}"/>
          </ac:spMkLst>
        </pc:spChg>
        <pc:spChg chg="del mod">
          <ac:chgData name="Karen Pokrywki" userId="37b110b3a0a2b04c" providerId="LiveId" clId="{11B298BC-C433-4619-8B12-4CB29642A437}" dt="2021-01-11T03:28:42.726" v="793" actId="931"/>
          <ac:spMkLst>
            <pc:docMk/>
            <pc:sldMk cId="358643221" sldId="263"/>
            <ac:spMk id="4" creationId="{80F3E904-32E4-4B84-8450-6F3FD49B3223}"/>
          </ac:spMkLst>
        </pc:spChg>
        <pc:picChg chg="add mod">
          <ac:chgData name="Karen Pokrywki" userId="37b110b3a0a2b04c" providerId="LiveId" clId="{11B298BC-C433-4619-8B12-4CB29642A437}" dt="2021-01-11T03:28:36.294" v="791" actId="27614"/>
          <ac:picMkLst>
            <pc:docMk/>
            <pc:sldMk cId="358643221" sldId="263"/>
            <ac:picMk id="6" creationId="{E6036126-FA32-4F3A-BBDB-66751CCDDED0}"/>
          </ac:picMkLst>
        </pc:picChg>
        <pc:picChg chg="add mod">
          <ac:chgData name="Karen Pokrywki" userId="37b110b3a0a2b04c" providerId="LiveId" clId="{11B298BC-C433-4619-8B12-4CB29642A437}" dt="2021-01-11T03:28:44.611" v="795" actId="962"/>
          <ac:picMkLst>
            <pc:docMk/>
            <pc:sldMk cId="358643221" sldId="263"/>
            <ac:picMk id="8" creationId="{A588F894-F002-4994-8601-59C5EF4426DC}"/>
          </ac:picMkLst>
        </pc:picChg>
      </pc:sldChg>
      <pc:sldChg chg="addSp delSp modSp new mod setBg modClrScheme chgLayout">
        <pc:chgData name="Karen Pokrywki" userId="37b110b3a0a2b04c" providerId="LiveId" clId="{11B298BC-C433-4619-8B12-4CB29642A437}" dt="2021-01-11T19:03:21" v="1186" actId="20577"/>
        <pc:sldMkLst>
          <pc:docMk/>
          <pc:sldMk cId="2606623591" sldId="263"/>
        </pc:sldMkLst>
        <pc:spChg chg="mod ord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2" creationId="{96E73A7B-2482-478E-B632-52A97852B06E}"/>
          </ac:spMkLst>
        </pc:spChg>
        <pc:spChg chg="mod ord">
          <ac:chgData name="Karen Pokrywki" userId="37b110b3a0a2b04c" providerId="LiveId" clId="{11B298BC-C433-4619-8B12-4CB29642A437}" dt="2021-01-11T03:45:02.715" v="973" actId="14100"/>
          <ac:spMkLst>
            <pc:docMk/>
            <pc:sldMk cId="2606623591" sldId="263"/>
            <ac:spMk id="3" creationId="{1F9B75A3-6378-457C-9C64-6065C12ABC0C}"/>
          </ac:spMkLst>
        </pc:spChg>
        <pc:spChg chg="add mod">
          <ac:chgData name="Karen Pokrywki" userId="37b110b3a0a2b04c" providerId="LiveId" clId="{11B298BC-C433-4619-8B12-4CB29642A437}" dt="2021-01-11T19:03:21" v="1186" actId="20577"/>
          <ac:spMkLst>
            <pc:docMk/>
            <pc:sldMk cId="2606623591" sldId="263"/>
            <ac:spMk id="4" creationId="{914D95E4-DBAE-4758-98E6-F4E1798E39A3}"/>
          </ac:spMkLst>
        </pc:spChg>
        <pc:spChg chg="add del mod ord">
          <ac:chgData name="Karen Pokrywki" userId="37b110b3a0a2b04c" providerId="LiveId" clId="{11B298BC-C433-4619-8B12-4CB29642A437}" dt="2021-01-11T03:40:12.770" v="928" actId="931"/>
          <ac:spMkLst>
            <pc:docMk/>
            <pc:sldMk cId="2606623591" sldId="263"/>
            <ac:spMk id="4" creationId="{EA891FCB-A476-43E2-A815-F9AFADA8B4C3}"/>
          </ac:spMkLst>
        </pc:spChg>
        <pc:spChg chg="add del mod">
          <ac:chgData name="Karen Pokrywki" userId="37b110b3a0a2b04c" providerId="LiveId" clId="{11B298BC-C433-4619-8B12-4CB29642A437}" dt="2021-01-11T03:41:28.979" v="938" actId="931"/>
          <ac:spMkLst>
            <pc:docMk/>
            <pc:sldMk cId="2606623591" sldId="263"/>
            <ac:spMk id="8" creationId="{857A73AB-4A7A-442B-AC04-B8F27D05E5A7}"/>
          </ac:spMkLst>
        </pc:spChg>
        <pc:spChg chg="add del mod">
          <ac:chgData name="Karen Pokrywki" userId="37b110b3a0a2b04c" providerId="LiveId" clId="{11B298BC-C433-4619-8B12-4CB29642A437}" dt="2021-01-11T03:44:10.089" v="960"/>
          <ac:spMkLst>
            <pc:docMk/>
            <pc:sldMk cId="2606623591" sldId="263"/>
            <ac:spMk id="14" creationId="{07E9F5C0-7455-4987-885F-98331C24E7CC}"/>
          </ac:spMkLst>
        </pc:spChg>
        <pc:spChg chg="add del">
          <ac:chgData name="Karen Pokrywki" userId="37b110b3a0a2b04c" providerId="LiveId" clId="{11B298BC-C433-4619-8B12-4CB29642A437}" dt="2021-01-11T03:42:48.103" v="951" actId="26606"/>
          <ac:spMkLst>
            <pc:docMk/>
            <pc:sldMk cId="2606623591" sldId="263"/>
            <ac:spMk id="17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2:48.103" v="951" actId="26606"/>
          <ac:spMkLst>
            <pc:docMk/>
            <pc:sldMk cId="2606623591" sldId="263"/>
            <ac:spMk id="19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2:48.103" v="951" actId="26606"/>
          <ac:spMkLst>
            <pc:docMk/>
            <pc:sldMk cId="2606623591" sldId="263"/>
            <ac:spMk id="21" creationId="{631DC8F8-BA0E-49EE-AEC3-298CDE8B0E00}"/>
          </ac:spMkLst>
        </pc:spChg>
        <pc:spChg chg="add del">
          <ac:chgData name="Karen Pokrywki" userId="37b110b3a0a2b04c" providerId="LiveId" clId="{11B298BC-C433-4619-8B12-4CB29642A437}" dt="2021-01-11T03:42:48.103" v="951" actId="26606"/>
          <ac:spMkLst>
            <pc:docMk/>
            <pc:sldMk cId="2606623591" sldId="263"/>
            <ac:spMk id="23" creationId="{0AE98B72-66C6-4AB4-AF0D-BA830DE86393}"/>
          </ac:spMkLst>
        </pc:spChg>
        <pc:spChg chg="add del">
          <ac:chgData name="Karen Pokrywki" userId="37b110b3a0a2b04c" providerId="LiveId" clId="{11B298BC-C433-4619-8B12-4CB29642A437}" dt="2021-01-11T03:42:48.103" v="951" actId="26606"/>
          <ac:spMkLst>
            <pc:docMk/>
            <pc:sldMk cId="2606623591" sldId="263"/>
            <ac:spMk id="25" creationId="{407EAFC6-733F-403D-BB4D-05A3A28742F1}"/>
          </ac:spMkLst>
        </pc:spChg>
        <pc:spChg chg="add del">
          <ac:chgData name="Karen Pokrywki" userId="37b110b3a0a2b04c" providerId="LiveId" clId="{11B298BC-C433-4619-8B12-4CB29642A437}" dt="2021-01-11T03:42:48.103" v="951" actId="26606"/>
          <ac:spMkLst>
            <pc:docMk/>
            <pc:sldMk cId="2606623591" sldId="263"/>
            <ac:spMk id="27" creationId="{17A36730-4CB0-4F61-AD11-A44C9765833F}"/>
          </ac:spMkLst>
        </pc:spChg>
        <pc:spChg chg="add del">
          <ac:chgData name="Karen Pokrywki" userId="37b110b3a0a2b04c" providerId="LiveId" clId="{11B298BC-C433-4619-8B12-4CB29642A437}" dt="2021-01-11T03:42:48.103" v="951" actId="26606"/>
          <ac:spMkLst>
            <pc:docMk/>
            <pc:sldMk cId="2606623591" sldId="263"/>
            <ac:spMk id="29" creationId="{767334AB-16BD-4EC7-8C6B-4B5171600933}"/>
          </ac:spMkLst>
        </pc:spChg>
        <pc:spChg chg="add del">
          <ac:chgData name="Karen Pokrywki" userId="37b110b3a0a2b04c" providerId="LiveId" clId="{11B298BC-C433-4619-8B12-4CB29642A437}" dt="2021-01-11T03:42:42.042" v="948" actId="26606"/>
          <ac:spMkLst>
            <pc:docMk/>
            <pc:sldMk cId="2606623591" sldId="263"/>
            <ac:spMk id="34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2:42.042" v="948" actId="26606"/>
          <ac:spMkLst>
            <pc:docMk/>
            <pc:sldMk cId="2606623591" sldId="263"/>
            <ac:spMk id="36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2:42.042" v="948" actId="26606"/>
          <ac:spMkLst>
            <pc:docMk/>
            <pc:sldMk cId="2606623591" sldId="263"/>
            <ac:spMk id="38" creationId="{7F7F2020-3718-4400-926B-893A0FBDC08F}"/>
          </ac:spMkLst>
        </pc:spChg>
        <pc:spChg chg="add del">
          <ac:chgData name="Karen Pokrywki" userId="37b110b3a0a2b04c" providerId="LiveId" clId="{11B298BC-C433-4619-8B12-4CB29642A437}" dt="2021-01-11T03:42:42.042" v="948" actId="26606"/>
          <ac:spMkLst>
            <pc:docMk/>
            <pc:sldMk cId="2606623591" sldId="263"/>
            <ac:spMk id="40" creationId="{100C66CE-2B3E-4513-9B9D-EC2B8182FAE1}"/>
          </ac:spMkLst>
        </pc:spChg>
        <pc:spChg chg="add del">
          <ac:chgData name="Karen Pokrywki" userId="37b110b3a0a2b04c" providerId="LiveId" clId="{11B298BC-C433-4619-8B12-4CB29642A437}" dt="2021-01-11T03:42:42.042" v="948" actId="26606"/>
          <ac:spMkLst>
            <pc:docMk/>
            <pc:sldMk cId="2606623591" sldId="263"/>
            <ac:spMk id="42" creationId="{E9F3C764-BCFB-4F32-B897-6513FF0F6522}"/>
          </ac:spMkLst>
        </pc:spChg>
        <pc:spChg chg="add del">
          <ac:chgData name="Karen Pokrywki" userId="37b110b3a0a2b04c" providerId="LiveId" clId="{11B298BC-C433-4619-8B12-4CB29642A437}" dt="2021-01-11T03:42:42.042" v="948" actId="26606"/>
          <ac:spMkLst>
            <pc:docMk/>
            <pc:sldMk cId="2606623591" sldId="263"/>
            <ac:spMk id="44" creationId="{8411D24A-F765-48C8-813D-D3A5E5AAB1B1}"/>
          </ac:spMkLst>
        </pc:spChg>
        <pc:spChg chg="add del">
          <ac:chgData name="Karen Pokrywki" userId="37b110b3a0a2b04c" providerId="LiveId" clId="{11B298BC-C433-4619-8B12-4CB29642A437}" dt="2021-01-11T03:42:48.072" v="950" actId="26606"/>
          <ac:spMkLst>
            <pc:docMk/>
            <pc:sldMk cId="2606623591" sldId="263"/>
            <ac:spMk id="46" creationId="{779E83F3-34D7-4570-A7FD-15F66C3A348C}"/>
          </ac:spMkLst>
        </pc:spChg>
        <pc:spChg chg="add del">
          <ac:chgData name="Karen Pokrywki" userId="37b110b3a0a2b04c" providerId="LiveId" clId="{11B298BC-C433-4619-8B12-4CB29642A437}" dt="2021-01-11T03:42:48.072" v="950" actId="26606"/>
          <ac:spMkLst>
            <pc:docMk/>
            <pc:sldMk cId="2606623591" sldId="263"/>
            <ac:spMk id="47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2:48.072" v="950" actId="26606"/>
          <ac:spMkLst>
            <pc:docMk/>
            <pc:sldMk cId="2606623591" sldId="263"/>
            <ac:spMk id="48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2:48.072" v="950" actId="26606"/>
          <ac:spMkLst>
            <pc:docMk/>
            <pc:sldMk cId="2606623591" sldId="263"/>
            <ac:spMk id="49" creationId="{7C2EDD57-A6AF-4C75-9E04-0F8F4D565514}"/>
          </ac:spMkLst>
        </pc:spChg>
        <pc:spChg chg="add del">
          <ac:chgData name="Karen Pokrywki" userId="37b110b3a0a2b04c" providerId="LiveId" clId="{11B298BC-C433-4619-8B12-4CB29642A437}" dt="2021-01-11T03:42:48.072" v="950" actId="26606"/>
          <ac:spMkLst>
            <pc:docMk/>
            <pc:sldMk cId="2606623591" sldId="263"/>
            <ac:spMk id="50" creationId="{8A4AA7FE-02D8-4A32-8A5D-F26FBEEE1F88}"/>
          </ac:spMkLst>
        </pc:spChg>
        <pc:spChg chg="add del">
          <ac:chgData name="Karen Pokrywki" userId="37b110b3a0a2b04c" providerId="LiveId" clId="{11B298BC-C433-4619-8B12-4CB29642A437}" dt="2021-01-11T03:42:48.072" v="950" actId="26606"/>
          <ac:spMkLst>
            <pc:docMk/>
            <pc:sldMk cId="2606623591" sldId="263"/>
            <ac:spMk id="51" creationId="{B0C111FC-6A33-43DC-B98B-D3D341F418FD}"/>
          </ac:spMkLst>
        </pc:spChg>
        <pc:spChg chg="add del">
          <ac:chgData name="Karen Pokrywki" userId="37b110b3a0a2b04c" providerId="LiveId" clId="{11B298BC-C433-4619-8B12-4CB29642A437}" dt="2021-01-11T03:42:48.072" v="950" actId="26606"/>
          <ac:spMkLst>
            <pc:docMk/>
            <pc:sldMk cId="2606623591" sldId="263"/>
            <ac:spMk id="52" creationId="{B73DE73B-0A74-4051-8584-9A228FCC3232}"/>
          </ac:spMkLst>
        </pc:spChg>
        <pc:spChg chg="add del">
          <ac:chgData name="Karen Pokrywki" userId="37b110b3a0a2b04c" providerId="LiveId" clId="{11B298BC-C433-4619-8B12-4CB29642A437}" dt="2021-01-11T03:43:11.081" v="954" actId="26606"/>
          <ac:spMkLst>
            <pc:docMk/>
            <pc:sldMk cId="2606623591" sldId="263"/>
            <ac:spMk id="54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3:11.081" v="954" actId="26606"/>
          <ac:spMkLst>
            <pc:docMk/>
            <pc:sldMk cId="2606623591" sldId="263"/>
            <ac:spMk id="55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3:11.081" v="954" actId="26606"/>
          <ac:spMkLst>
            <pc:docMk/>
            <pc:sldMk cId="2606623591" sldId="263"/>
            <ac:spMk id="56" creationId="{55A20776-8CA0-450A-B3E2-6574B4971BB1}"/>
          </ac:spMkLst>
        </pc:spChg>
        <pc:spChg chg="add del">
          <ac:chgData name="Karen Pokrywki" userId="37b110b3a0a2b04c" providerId="LiveId" clId="{11B298BC-C433-4619-8B12-4CB29642A437}" dt="2021-01-11T03:43:11.081" v="954" actId="26606"/>
          <ac:spMkLst>
            <pc:docMk/>
            <pc:sldMk cId="2606623591" sldId="263"/>
            <ac:spMk id="57" creationId="{81B3DD4B-6F95-451D-BE63-7357E2BAAC17}"/>
          </ac:spMkLst>
        </pc:spChg>
        <pc:spChg chg="add del">
          <ac:chgData name="Karen Pokrywki" userId="37b110b3a0a2b04c" providerId="LiveId" clId="{11B298BC-C433-4619-8B12-4CB29642A437}" dt="2021-01-11T03:43:11.081" v="954" actId="26606"/>
          <ac:spMkLst>
            <pc:docMk/>
            <pc:sldMk cId="2606623591" sldId="263"/>
            <ac:spMk id="58" creationId="{168E4464-FC1B-47D2-BBD7-78FD3946E4DD}"/>
          </ac:spMkLst>
        </pc:spChg>
        <pc:spChg chg="add del">
          <ac:chgData name="Karen Pokrywki" userId="37b110b3a0a2b04c" providerId="LiveId" clId="{11B298BC-C433-4619-8B12-4CB29642A437}" dt="2021-01-11T03:43:35.771" v="958" actId="26606"/>
          <ac:spMkLst>
            <pc:docMk/>
            <pc:sldMk cId="2606623591" sldId="263"/>
            <ac:spMk id="63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3:35.771" v="958" actId="26606"/>
          <ac:spMkLst>
            <pc:docMk/>
            <pc:sldMk cId="2606623591" sldId="263"/>
            <ac:spMk id="65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3:35.771" v="958" actId="26606"/>
          <ac:spMkLst>
            <pc:docMk/>
            <pc:sldMk cId="2606623591" sldId="263"/>
            <ac:spMk id="67" creationId="{7F7F2020-3718-4400-926B-893A0FBDC08F}"/>
          </ac:spMkLst>
        </pc:spChg>
        <pc:spChg chg="add del">
          <ac:chgData name="Karen Pokrywki" userId="37b110b3a0a2b04c" providerId="LiveId" clId="{11B298BC-C433-4619-8B12-4CB29642A437}" dt="2021-01-11T03:43:35.771" v="958" actId="26606"/>
          <ac:spMkLst>
            <pc:docMk/>
            <pc:sldMk cId="2606623591" sldId="263"/>
            <ac:spMk id="69" creationId="{100C66CE-2B3E-4513-9B9D-EC2B8182FAE1}"/>
          </ac:spMkLst>
        </pc:spChg>
        <pc:spChg chg="add del">
          <ac:chgData name="Karen Pokrywki" userId="37b110b3a0a2b04c" providerId="LiveId" clId="{11B298BC-C433-4619-8B12-4CB29642A437}" dt="2021-01-11T03:43:35.771" v="958" actId="26606"/>
          <ac:spMkLst>
            <pc:docMk/>
            <pc:sldMk cId="2606623591" sldId="263"/>
            <ac:spMk id="71" creationId="{E9F3C764-BCFB-4F32-B897-6513FF0F6522}"/>
          </ac:spMkLst>
        </pc:spChg>
        <pc:spChg chg="add del">
          <ac:chgData name="Karen Pokrywki" userId="37b110b3a0a2b04c" providerId="LiveId" clId="{11B298BC-C433-4619-8B12-4CB29642A437}" dt="2021-01-11T03:43:35.771" v="958" actId="26606"/>
          <ac:spMkLst>
            <pc:docMk/>
            <pc:sldMk cId="2606623591" sldId="263"/>
            <ac:spMk id="73" creationId="{8411D24A-F765-48C8-813D-D3A5E5AAB1B1}"/>
          </ac:spMkLst>
        </pc:spChg>
        <pc:spChg chg="add del">
          <ac:chgData name="Karen Pokrywki" userId="37b110b3a0a2b04c" providerId="LiveId" clId="{11B298BC-C433-4619-8B12-4CB29642A437}" dt="2021-01-11T03:43:35.709" v="957" actId="26606"/>
          <ac:spMkLst>
            <pc:docMk/>
            <pc:sldMk cId="2606623591" sldId="263"/>
            <ac:spMk id="78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3:35.709" v="957" actId="26606"/>
          <ac:spMkLst>
            <pc:docMk/>
            <pc:sldMk cId="2606623591" sldId="263"/>
            <ac:spMk id="80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3:35.709" v="957" actId="26606"/>
          <ac:spMkLst>
            <pc:docMk/>
            <pc:sldMk cId="2606623591" sldId="263"/>
            <ac:spMk id="82" creationId="{55A20776-8CA0-450A-B3E2-6574B4971BB1}"/>
          </ac:spMkLst>
        </pc:spChg>
        <pc:spChg chg="add del">
          <ac:chgData name="Karen Pokrywki" userId="37b110b3a0a2b04c" providerId="LiveId" clId="{11B298BC-C433-4619-8B12-4CB29642A437}" dt="2021-01-11T03:43:35.709" v="957" actId="26606"/>
          <ac:spMkLst>
            <pc:docMk/>
            <pc:sldMk cId="2606623591" sldId="263"/>
            <ac:spMk id="84" creationId="{81B3DD4B-6F95-451D-BE63-7357E2BAAC17}"/>
          </ac:spMkLst>
        </pc:spChg>
        <pc:spChg chg="add del">
          <ac:chgData name="Karen Pokrywki" userId="37b110b3a0a2b04c" providerId="LiveId" clId="{11B298BC-C433-4619-8B12-4CB29642A437}" dt="2021-01-11T03:43:35.709" v="957" actId="26606"/>
          <ac:spMkLst>
            <pc:docMk/>
            <pc:sldMk cId="2606623591" sldId="263"/>
            <ac:spMk id="86" creationId="{168E4464-FC1B-47D2-BBD7-78FD3946E4DD}"/>
          </ac:spMkLst>
        </pc:spChg>
        <pc:spChg chg="add del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88" creationId="{CC44646F-1A59-47A2-AD5D-54DCAECD5F12}"/>
          </ac:spMkLst>
        </pc:spChg>
        <pc:spChg chg="add del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89" creationId="{BD4C0BBB-0042-4603-A226-6117F3FD5B3C}"/>
          </ac:spMkLst>
        </pc:spChg>
        <pc:spChg chg="add del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90" creationId="{C7544BED-FB42-4737-9370-482C3CE0D764}"/>
          </ac:spMkLst>
        </pc:spChg>
        <pc:spChg chg="add del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91" creationId="{EC44F520-2598-460E-9F91-B02F60830CA2}"/>
          </ac:spMkLst>
        </pc:spChg>
        <pc:spChg chg="add del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92" creationId="{F82025A0-5D1F-4054-8273-6A919D75D24A}"/>
          </ac:spMkLst>
        </pc:spChg>
        <pc:spChg chg="add del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93" creationId="{C6244B84-452A-4BE8-BEA4-A7CCA098C401}"/>
          </ac:spMkLst>
        </pc:spChg>
        <pc:spChg chg="add del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94" creationId="{96220EA9-AB07-4E8F-9E57-B281453FF53F}"/>
          </ac:spMkLst>
        </pc:spChg>
        <pc:spChg chg="add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99" creationId="{BD4C0BBB-0042-4603-A226-6117F3FD5B3C}"/>
          </ac:spMkLst>
        </pc:spChg>
        <pc:spChg chg="add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101" creationId="{EC44F520-2598-460E-9F91-B02F60830CA2}"/>
          </ac:spMkLst>
        </pc:spChg>
        <pc:spChg chg="add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103" creationId="{55A20776-8CA0-450A-B3E2-6574B4971BB1}"/>
          </ac:spMkLst>
        </pc:spChg>
        <pc:spChg chg="add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105" creationId="{81B3DD4B-6F95-451D-BE63-7357E2BAAC17}"/>
          </ac:spMkLst>
        </pc:spChg>
        <pc:spChg chg="add">
          <ac:chgData name="Karen Pokrywki" userId="37b110b3a0a2b04c" providerId="LiveId" clId="{11B298BC-C433-4619-8B12-4CB29642A437}" dt="2021-01-11T03:44:48.865" v="972" actId="26606"/>
          <ac:spMkLst>
            <pc:docMk/>
            <pc:sldMk cId="2606623591" sldId="263"/>
            <ac:spMk id="107" creationId="{168E4464-FC1B-47D2-BBD7-78FD3946E4DD}"/>
          </ac:spMkLst>
        </pc:spChg>
        <pc:picChg chg="add del mod">
          <ac:chgData name="Karen Pokrywki" userId="37b110b3a0a2b04c" providerId="LiveId" clId="{11B298BC-C433-4619-8B12-4CB29642A437}" dt="2021-01-11T03:41:17.059" v="937" actId="21"/>
          <ac:picMkLst>
            <pc:docMk/>
            <pc:sldMk cId="2606623591" sldId="263"/>
            <ac:picMk id="6" creationId="{FFBABF25-C1D2-4F0C-9312-9493D9CBCB30}"/>
          </ac:picMkLst>
        </pc:picChg>
        <pc:picChg chg="add del mod ord">
          <ac:chgData name="Karen Pokrywki" userId="37b110b3a0a2b04c" providerId="LiveId" clId="{11B298BC-C433-4619-8B12-4CB29642A437}" dt="2021-01-11T03:44:07.157" v="959" actId="478"/>
          <ac:picMkLst>
            <pc:docMk/>
            <pc:sldMk cId="2606623591" sldId="263"/>
            <ac:picMk id="10" creationId="{3C78BABA-15B4-464A-9668-D04B200283FC}"/>
          </ac:picMkLst>
        </pc:picChg>
        <pc:picChg chg="add del mod ord">
          <ac:chgData name="Karen Pokrywki" userId="37b110b3a0a2b04c" providerId="LiveId" clId="{11B298BC-C433-4619-8B12-4CB29642A437}" dt="2021-01-11T03:44:22.065" v="967" actId="21"/>
          <ac:picMkLst>
            <pc:docMk/>
            <pc:sldMk cId="2606623591" sldId="263"/>
            <ac:picMk id="12" creationId="{6A89ED76-3FAC-4869-9184-39B0C6C7FB67}"/>
          </ac:picMkLst>
        </pc:picChg>
        <pc:picChg chg="add mod ord">
          <ac:chgData name="Karen Pokrywki" userId="37b110b3a0a2b04c" providerId="LiveId" clId="{11B298BC-C433-4619-8B12-4CB29642A437}" dt="2021-01-11T03:44:48.865" v="972" actId="26606"/>
          <ac:picMkLst>
            <pc:docMk/>
            <pc:sldMk cId="2606623591" sldId="263"/>
            <ac:picMk id="16" creationId="{FDA2C7E4-5C03-4C99-B3F4-F74988889DFD}"/>
          </ac:picMkLst>
        </pc:picChg>
        <pc:picChg chg="add mod">
          <ac:chgData name="Karen Pokrywki" userId="37b110b3a0a2b04c" providerId="LiveId" clId="{11B298BC-C433-4619-8B12-4CB29642A437}" dt="2021-01-11T03:44:48.865" v="972" actId="26606"/>
          <ac:picMkLst>
            <pc:docMk/>
            <pc:sldMk cId="2606623591" sldId="263"/>
            <ac:picMk id="20" creationId="{EF6BCAF1-B7CF-435E-8A9F-899E2301DB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7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6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January 11,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2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January 11,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128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pokrywk@dearbornschools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EC3688E-F93F-4FAB-886B-D71DFB201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90F64BE-B6DF-4D20-9A3E-DAD003896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890"/>
            <a:ext cx="4038601" cy="6866462"/>
          </a:xfrm>
          <a:prstGeom prst="rect">
            <a:avLst/>
          </a:prstGeom>
          <a:gradFill>
            <a:gsLst>
              <a:gs pos="0">
                <a:schemeClr val="accent5">
                  <a:alpha val="87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299ACA5-1949-4821-8FA4-95A78A20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5328" y="1633639"/>
            <a:ext cx="6866462" cy="358140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>
                  <a:alpha val="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5559C2F-075A-49B7-8935-4591245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01978"/>
            <a:ext cx="4038600" cy="4355594"/>
          </a:xfrm>
          <a:prstGeom prst="rect">
            <a:avLst/>
          </a:prstGeom>
          <a:gradFill>
            <a:gsLst>
              <a:gs pos="0">
                <a:schemeClr val="accent5">
                  <a:alpha val="25000"/>
                </a:schemeClr>
              </a:gs>
              <a:gs pos="92000">
                <a:schemeClr val="accent2">
                  <a:alpha val="26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1BE6D-E338-48BA-900E-3271B51E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23" y="2810518"/>
            <a:ext cx="3190206" cy="3343450"/>
          </a:xfrm>
        </p:spPr>
        <p:txBody>
          <a:bodyPr anchor="t"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Welcome to Culinary 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A2842-4A6A-4B28-A8E5-31FF4A0EA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389" y="457199"/>
            <a:ext cx="3012040" cy="1730629"/>
          </a:xfrm>
        </p:spPr>
        <p:txBody>
          <a:bodyPr anchor="b">
            <a:norm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01FBBBB-AC4D-4397-B043-E7DDCD84A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1" r="12870" b="1"/>
          <a:stretch/>
        </p:blipFill>
        <p:spPr>
          <a:xfrm>
            <a:off x="4014156" y="-9319"/>
            <a:ext cx="4503417" cy="6857572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E0128A85-BFDF-4C40-B157-1FDA4A196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7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17000"/>
                </a:schemeClr>
              </a:gs>
              <a:gs pos="100000">
                <a:schemeClr val="accent6"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6A510-10DC-4083-8FD0-4589DA562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6"/>
          <a:stretch/>
        </p:blipFill>
        <p:spPr>
          <a:xfrm rot="5400000">
            <a:off x="6724864" y="1390436"/>
            <a:ext cx="6857572" cy="4076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BB4016-6590-41CA-8B39-26CF0964AFA2}"/>
              </a:ext>
            </a:extLst>
          </p:cNvPr>
          <p:cNvSpPr txBox="1"/>
          <p:nvPr/>
        </p:nvSpPr>
        <p:spPr>
          <a:xfrm>
            <a:off x="1079178" y="845422"/>
            <a:ext cx="3012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Chef Pokrywki</a:t>
            </a:r>
          </a:p>
        </p:txBody>
      </p:sp>
    </p:spTree>
    <p:extLst>
      <p:ext uri="{BB962C8B-B14F-4D97-AF65-F5344CB8AC3E}">
        <p14:creationId xmlns:p14="http://schemas.microsoft.com/office/powerpoint/2010/main" val="198942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03916-2D98-4919-A24F-EE446F4D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anchor="t">
            <a:normAutofit/>
          </a:bodyPr>
          <a:lstStyle/>
          <a:p>
            <a:r>
              <a:rPr lang="en-US" sz="2800"/>
              <a:t>What WILL you learn:</a:t>
            </a:r>
          </a:p>
        </p:txBody>
      </p:sp>
      <p:pic>
        <p:nvPicPr>
          <p:cNvPr id="4" name="Picture 3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5F7BD511-5B8F-4DBD-B134-0B38F14EF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8" b="26402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D210A8-59F1-4D22-A1DA-EE3B5625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83953"/>
            <a:ext cx="5638800" cy="1465973"/>
          </a:xfrm>
        </p:spPr>
        <p:txBody>
          <a:bodyPr>
            <a:normAutofit/>
          </a:bodyPr>
          <a:lstStyle/>
          <a:p>
            <a:r>
              <a:rPr lang="en-US" sz="1400">
                <a:latin typeface="Helvetica Neue"/>
              </a:rPr>
              <a:t>You’ll learn about</a:t>
            </a:r>
            <a:r>
              <a:rPr lang="en-US" sz="1400" b="0" i="0">
                <a:effectLst/>
                <a:latin typeface="Helvetica Neue"/>
              </a:rPr>
              <a:t> management, marketing, and operation of restaurant and other food services; lodging, attractions, recreation events, and travel related services</a:t>
            </a:r>
            <a:endParaRPr lang="en-US" sz="1400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EEEFEA-0D81-47F5-A404-98D6A362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600"/>
              <a:t>You'll apply new skills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EF3D81-D232-4B23-B192-BFEDB0FC2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599" y="3054545"/>
            <a:ext cx="5268037" cy="2567508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operational and management skills; event planning and organization; customer service; aspects of the travel industry; food preparation; time management; communication; decision making; project management and entrepreneurship.</a:t>
            </a:r>
            <a:endParaRPr lang="en-US"/>
          </a:p>
        </p:txBody>
      </p:sp>
      <p:pic>
        <p:nvPicPr>
          <p:cNvPr id="9" name="Content Placeholder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2A7650E4-AE13-447A-8886-EEA0658BA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-2" b="-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CB1B98F-6A9D-4345-97CC-67423A9D5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8C8D4B-3E7D-418D-934F-53F8A1FBF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3110"/>
            <a:ext cx="12203209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A72864-A3A4-43AA-90B4-1D12F1736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10073" y="-36962"/>
            <a:ext cx="1594272" cy="12214418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14C4A3-45E8-4676-B196-C58A8AB5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870" y="5273110"/>
            <a:ext cx="73356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A86709-BB35-450A-BCD5-7ECBBB7FC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02455" y="2583766"/>
            <a:ext cx="1600201" cy="6978889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869348-4204-45A8-854C-C71608CF3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84866" y="5273110"/>
            <a:ext cx="9729549" cy="158489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4A32F8-227A-4848-BC8F-1EBB6164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09" y="5591386"/>
            <a:ext cx="6923041" cy="944426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spc="750">
                <a:solidFill>
                  <a:schemeClr val="bg1"/>
                </a:solidFill>
              </a:rPr>
              <a:t>You’ll receive hands on experience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44D076-B8E6-402A-A8EE-49A898D0053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10452" y="5588842"/>
            <a:ext cx="3224348" cy="946970"/>
          </a:xfrm>
        </p:spPr>
        <p:txBody>
          <a:bodyPr vert="horz" lIns="0" tIns="0" rIns="0" bIns="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b="1" cap="all" spc="600">
                <a:solidFill>
                  <a:schemeClr val="bg1"/>
                </a:solidFill>
              </a:rPr>
              <a:t>School Restaurant </a:t>
            </a:r>
          </a:p>
        </p:txBody>
      </p:sp>
      <p:pic>
        <p:nvPicPr>
          <p:cNvPr id="10" name="Content Placeholder 9" descr="A picture containing text, indoor, floor, cluttered&#10;&#10;Description automatically generated">
            <a:extLst>
              <a:ext uri="{FF2B5EF4-FFF2-40B4-BE49-F238E27FC236}">
                <a16:creationId xmlns:a16="http://schemas.microsoft.com/office/drawing/2014/main" id="{ABCBBB5F-C9EF-4B58-9A97-5988C20EEA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11471"/>
          <a:stretch/>
        </p:blipFill>
        <p:spPr>
          <a:xfrm rot="5400000">
            <a:off x="2130211" y="270089"/>
            <a:ext cx="3207178" cy="4724400"/>
          </a:xfrm>
          <a:prstGeom prst="rect">
            <a:avLst/>
          </a:prstGeom>
        </p:spPr>
      </p:pic>
      <p:pic>
        <p:nvPicPr>
          <p:cNvPr id="8" name="Content Placeholder 7" descr="A sign on a brick wall&#10;&#10;Description automatically generated with low confidence">
            <a:extLst>
              <a:ext uri="{FF2B5EF4-FFF2-40B4-BE49-F238E27FC236}">
                <a16:creationId xmlns:a16="http://schemas.microsoft.com/office/drawing/2014/main" id="{74A2E766-4681-427F-A191-43EFD2F5A1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" b="1121"/>
          <a:stretch/>
        </p:blipFill>
        <p:spPr>
          <a:xfrm>
            <a:off x="6096000" y="1028700"/>
            <a:ext cx="4724400" cy="32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1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306E6A-0C2C-4983-8D3A-05CD591C1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67000">
                <a:schemeClr val="accent5"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144214-50C4-4961-8D54-5876EC2B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4444113"/>
            <a:ext cx="4076701" cy="241345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55F201-A8E8-4E29-9427-DBD221CCF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144002" y="3360315"/>
            <a:ext cx="1947487" cy="4148507"/>
          </a:xfrm>
          <a:prstGeom prst="rect">
            <a:avLst/>
          </a:prstGeom>
          <a:gradFill>
            <a:gsLst>
              <a:gs pos="0">
                <a:schemeClr val="accent1">
                  <a:alpha val="37000"/>
                </a:schemeClr>
              </a:gs>
              <a:gs pos="55000">
                <a:schemeClr val="accent5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F97A8F-36EE-4B27-B2B8-48EE9969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874148"/>
            <a:ext cx="9932691" cy="103773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pc="750">
                <a:solidFill>
                  <a:schemeClr val="bg1"/>
                </a:solidFill>
              </a:rPr>
              <a:t>You’ll enjoy Learning new things</a:t>
            </a:r>
          </a:p>
        </p:txBody>
      </p:sp>
      <p:pic>
        <p:nvPicPr>
          <p:cNvPr id="10" name="Picture 9" descr="A picture containing text, indoor, food, kitchen&#10;&#10;Description automatically generated">
            <a:extLst>
              <a:ext uri="{FF2B5EF4-FFF2-40B4-BE49-F238E27FC236}">
                <a16:creationId xmlns:a16="http://schemas.microsoft.com/office/drawing/2014/main" id="{C9EEAFAD-7228-49DC-8B67-E1BAD673F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r="-1" b="5017"/>
          <a:stretch/>
        </p:blipFill>
        <p:spPr>
          <a:xfrm>
            <a:off x="20" y="1"/>
            <a:ext cx="8115280" cy="4460826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484110" y="2547143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Content Placeholder 1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35A0F4A-7BB9-43AD-88DB-67EE03814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r="-3" b="6704"/>
          <a:stretch/>
        </p:blipFill>
        <p:spPr>
          <a:xfrm>
            <a:off x="8115298" y="-647"/>
            <a:ext cx="4076702" cy="44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9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8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82">
            <a:extLst>
              <a:ext uri="{FF2B5EF4-FFF2-40B4-BE49-F238E27FC236}">
                <a16:creationId xmlns:a16="http://schemas.microsoft.com/office/drawing/2014/main" id="{3BBD5505-E50C-4C8C-B29A-6E8BC4075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6B91D-297F-439E-ABAE-FF53CDAA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785130"/>
            <a:ext cx="9448800" cy="686282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300"/>
              <a:t>You’ll Be Part of Skills USA</a:t>
            </a:r>
          </a:p>
        </p:txBody>
      </p:sp>
      <p:pic>
        <p:nvPicPr>
          <p:cNvPr id="8" name="Content Placeholder 7" descr="A person holding a plaque&#10;&#10;Description automatically generated with low confidence">
            <a:extLst>
              <a:ext uri="{FF2B5EF4-FFF2-40B4-BE49-F238E27FC236}">
                <a16:creationId xmlns:a16="http://schemas.microsoft.com/office/drawing/2014/main" id="{D1F5CD31-1B41-47C5-ADDA-58B1CDD3EAD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15349"/>
          <a:stretch/>
        </p:blipFill>
        <p:spPr>
          <a:xfrm>
            <a:off x="1371600" y="1815548"/>
            <a:ext cx="2932189" cy="2444725"/>
          </a:xfrm>
          <a:prstGeom prst="rect">
            <a:avLst/>
          </a:prstGeom>
        </p:spPr>
      </p:pic>
      <p:pic>
        <p:nvPicPr>
          <p:cNvPr id="4" name="Picture 3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077F12FC-21C5-485E-A189-D5141B7FF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8438" b="-4"/>
          <a:stretch/>
        </p:blipFill>
        <p:spPr>
          <a:xfrm>
            <a:off x="4629905" y="1815548"/>
            <a:ext cx="2932189" cy="2444725"/>
          </a:xfrm>
          <a:prstGeom prst="rect">
            <a:avLst/>
          </a:prstGeom>
        </p:spPr>
      </p:pic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A5C7A44E-AD36-4D3F-B5B1-50B69A615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r="-6" b="395"/>
          <a:stretch/>
        </p:blipFill>
        <p:spPr>
          <a:xfrm>
            <a:off x="7888211" y="1815548"/>
            <a:ext cx="2932189" cy="244472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7A4E44-2138-44D6-962B-2530EB1B2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1" y="4639294"/>
            <a:ext cx="9448800" cy="1255816"/>
          </a:xfrm>
        </p:spPr>
        <p:txBody>
          <a:bodyPr vert="horz" lIns="0" tIns="0" rIns="0" bIns="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/>
              <a:t>Skills USA allows students to build relationships, learn leadership skills, gives you the opportunity to compete against others Skill Members from other districts, organizes fund raisers and so much more.</a:t>
            </a:r>
          </a:p>
        </p:txBody>
      </p:sp>
      <p:sp>
        <p:nvSpPr>
          <p:cNvPr id="80" name="Rectangle 84">
            <a:extLst>
              <a:ext uri="{FF2B5EF4-FFF2-40B4-BE49-F238E27FC236}">
                <a16:creationId xmlns:a16="http://schemas.microsoft.com/office/drawing/2014/main" id="{658E942F-99B3-4B03-9483-257868F33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798"/>
            <a:ext cx="12191999" cy="457198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4C5F2208-8069-4052-9996-5399372CD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81454" y="6400798"/>
            <a:ext cx="8510542" cy="465570"/>
          </a:xfrm>
          <a:prstGeom prst="rect">
            <a:avLst/>
          </a:prstGeom>
          <a:gradFill>
            <a:gsLst>
              <a:gs pos="0">
                <a:schemeClr val="accent5">
                  <a:alpha val="57000"/>
                </a:schemeClr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4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52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54">
            <a:extLst>
              <a:ext uri="{FF2B5EF4-FFF2-40B4-BE49-F238E27FC236}">
                <a16:creationId xmlns:a16="http://schemas.microsoft.com/office/drawing/2014/main" id="{1046C428-F355-4A33-AED1-EF89C911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4453312"/>
            <a:ext cx="12192003" cy="2404687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DB9368AB-1D14-4C7B-9FB9-A4CAD9DF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4453311"/>
            <a:ext cx="4076696" cy="240468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7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AB7B85-8DF2-4E04-8D60-CED8623A4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143999" y="3352803"/>
            <a:ext cx="1947487" cy="4148507"/>
          </a:xfrm>
          <a:prstGeom prst="rect">
            <a:avLst/>
          </a:prstGeom>
          <a:gradFill>
            <a:gsLst>
              <a:gs pos="0">
                <a:schemeClr val="accent1">
                  <a:alpha val="37000"/>
                </a:schemeClr>
              </a:gs>
              <a:gs pos="55000">
                <a:schemeClr val="accent5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58B9C1B-0944-4040-9B5D-B11218A6F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429749" y="2925239"/>
            <a:ext cx="2756897" cy="4101572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34979-80E9-4E8F-A46F-4B68C901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69893"/>
            <a:ext cx="9448800" cy="1030657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pc="750" dirty="0">
                <a:solidFill>
                  <a:schemeClr val="bg1"/>
                </a:solidFill>
              </a:rPr>
              <a:t>But most of all, you’ll enjoy learning…</a:t>
            </a:r>
          </a:p>
        </p:txBody>
      </p:sp>
      <p:pic>
        <p:nvPicPr>
          <p:cNvPr id="12" name="Content Placeholder 11" descr="A table with food on it&#10;&#10;Description automatically generated with low confidence">
            <a:extLst>
              <a:ext uri="{FF2B5EF4-FFF2-40B4-BE49-F238E27FC236}">
                <a16:creationId xmlns:a16="http://schemas.microsoft.com/office/drawing/2014/main" id="{6D14141B-6C0A-4209-B08A-4432D3891A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4" r="1" b="1"/>
          <a:stretch/>
        </p:blipFill>
        <p:spPr>
          <a:xfrm>
            <a:off x="-3" y="-8370"/>
            <a:ext cx="4038603" cy="4461682"/>
          </a:xfrm>
          <a:prstGeom prst="rect">
            <a:avLst/>
          </a:prstGeom>
        </p:spPr>
      </p:pic>
      <p:pic>
        <p:nvPicPr>
          <p:cNvPr id="16" name="Content Placeholder 15" descr="A picture containing table, indoor, plate&#10;&#10;Description automatically generated">
            <a:extLst>
              <a:ext uri="{FF2B5EF4-FFF2-40B4-BE49-F238E27FC236}">
                <a16:creationId xmlns:a16="http://schemas.microsoft.com/office/drawing/2014/main" id="{6B14AA50-E9A0-4A28-977E-D972649FBB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r="18771" b="1"/>
          <a:stretch/>
        </p:blipFill>
        <p:spPr>
          <a:xfrm>
            <a:off x="4038600" y="-8370"/>
            <a:ext cx="4076700" cy="446168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FE9247-D343-40C2-A335-4A0186D74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5" b="1552"/>
          <a:stretch/>
        </p:blipFill>
        <p:spPr>
          <a:xfrm>
            <a:off x="8115296" y="-8370"/>
            <a:ext cx="4076700" cy="44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5A20776-8CA0-450A-B3E2-6574B497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73A7B-2482-478E-B632-52A97852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62810"/>
            <a:ext cx="5090908" cy="2716325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 dirty="0"/>
              <a:t>For more information please email: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B75A3-6378-457C-9C64-6065C12AB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724" y="3186653"/>
            <a:ext cx="5722996" cy="265877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cap="all" spc="600" dirty="0">
                <a:hlinkClick r:id="rId2"/>
              </a:rPr>
              <a:t>pokrywk@dearbornschools.org</a:t>
            </a:r>
            <a:endParaRPr lang="en-US" sz="1400" b="1" cap="all" spc="600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EF6BCAF1-B7CF-435E-8A9F-899E2301D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95" y="1518500"/>
            <a:ext cx="4968493" cy="1552654"/>
          </a:xfrm>
          <a:prstGeom prst="rect">
            <a:avLst/>
          </a:prstGeom>
        </p:spPr>
      </p:pic>
      <p:pic>
        <p:nvPicPr>
          <p:cNvPr id="16" name="Content Placeholder 15" descr="Text&#10;&#10;Description automatically generated">
            <a:extLst>
              <a:ext uri="{FF2B5EF4-FFF2-40B4-BE49-F238E27FC236}">
                <a16:creationId xmlns:a16="http://schemas.microsoft.com/office/drawing/2014/main" id="{FDA2C7E4-5C03-4C99-B3F4-F74988889D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95" y="3392887"/>
            <a:ext cx="4968493" cy="1167595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81B3DD4B-6F95-451D-BE63-7357E2BAA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68E4464-FC1B-47D2-BBD7-78FD3946E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D95E4-DBAE-4758-98E6-F4E1798E39A3}"/>
              </a:ext>
            </a:extLst>
          </p:cNvPr>
          <p:cNvSpPr txBox="1"/>
          <p:nvPr/>
        </p:nvSpPr>
        <p:spPr>
          <a:xfrm>
            <a:off x="874643" y="3922643"/>
            <a:ext cx="5622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Hospitality program link : </a:t>
            </a:r>
          </a:p>
          <a:p>
            <a:endParaRPr lang="en-US" dirty="0"/>
          </a:p>
          <a:p>
            <a:r>
              <a:rPr lang="en-US" dirty="0"/>
              <a:t>https://berry.dearbornschools.org/hospitality-courses/</a:t>
            </a:r>
          </a:p>
        </p:txBody>
      </p:sp>
    </p:spTree>
    <p:extLst>
      <p:ext uri="{BB962C8B-B14F-4D97-AF65-F5344CB8AC3E}">
        <p14:creationId xmlns:p14="http://schemas.microsoft.com/office/powerpoint/2010/main" val="260662359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Nova</vt:lpstr>
      <vt:lpstr>Helvetica Neue</vt:lpstr>
      <vt:lpstr>GradientRiseVTI</vt:lpstr>
      <vt:lpstr>Welcome to Culinary Arts</vt:lpstr>
      <vt:lpstr>What WILL you learn:</vt:lpstr>
      <vt:lpstr>You'll apply new skills</vt:lpstr>
      <vt:lpstr>You’ll receive hands on experience </vt:lpstr>
      <vt:lpstr>You’ll enjoy Learning new things</vt:lpstr>
      <vt:lpstr>You’ll Be Part of Skills USA</vt:lpstr>
      <vt:lpstr>But most of all, you’ll enjoy learning…</vt:lpstr>
      <vt:lpstr>For more information please email: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Culinary Arts</dc:title>
  <dc:creator>Karen Pokrywki</dc:creator>
  <cp:lastModifiedBy>Karen Pokrywki</cp:lastModifiedBy>
  <cp:revision>1</cp:revision>
  <dcterms:created xsi:type="dcterms:W3CDTF">2021-01-11T03:43:35Z</dcterms:created>
  <dcterms:modified xsi:type="dcterms:W3CDTF">2021-01-11T19:03:31Z</dcterms:modified>
</cp:coreProperties>
</file>