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56c35a1184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56c35a1184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56c35a1184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56c35a1184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Look at your direction sheet!</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Parenting</a:t>
            </a:r>
            <a:endParaRPr/>
          </a:p>
          <a:p>
            <a:pPr indent="0" lvl="0" marL="0" rtl="0" algn="ctr">
              <a:spcBef>
                <a:spcPts val="0"/>
              </a:spcBef>
              <a:spcAft>
                <a:spcPts val="0"/>
              </a:spcAft>
              <a:buNone/>
            </a:pPr>
            <a:r>
              <a:rPr lang="en" sz="3600"/>
              <a:t>EQ: How do parent/child relationships affect children? </a:t>
            </a:r>
            <a:r>
              <a:rPr lang="en"/>
              <a:t> </a:t>
            </a:r>
            <a:endParaRPr/>
          </a:p>
        </p:txBody>
      </p:sp>
      <p:sp>
        <p:nvSpPr>
          <p:cNvPr id="61" name="Google Shape;61;p1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Romeo and Juliet</a:t>
            </a:r>
            <a:endParaRPr/>
          </a:p>
          <a:p>
            <a:pPr indent="0" lvl="0" marL="0" rtl="0" algn="ctr">
              <a:spcBef>
                <a:spcPts val="0"/>
              </a:spcBef>
              <a:spcAft>
                <a:spcPts val="0"/>
              </a:spcAft>
              <a:buNone/>
            </a:pPr>
            <a:r>
              <a:rPr i="1" lang="en"/>
              <a:t>Expert Folder Project</a:t>
            </a:r>
            <a:endParaRPr i="1"/>
          </a:p>
        </p:txBody>
      </p:sp>
      <p:sp>
        <p:nvSpPr>
          <p:cNvPr id="62" name="Google Shape;62;p14"/>
          <p:cNvSpPr txBox="1"/>
          <p:nvPr/>
        </p:nvSpPr>
        <p:spPr>
          <a:xfrm>
            <a:off x="140650" y="251150"/>
            <a:ext cx="2883300" cy="71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Example</a:t>
            </a:r>
            <a:endParaRPr>
              <a:solidFill>
                <a:srgbClr val="FFFFFF"/>
              </a:solidFill>
            </a:endParaRPr>
          </a:p>
        </p:txBody>
      </p:sp>
      <p:sp>
        <p:nvSpPr>
          <p:cNvPr id="63" name="Google Shape;63;p14"/>
          <p:cNvSpPr txBox="1"/>
          <p:nvPr/>
        </p:nvSpPr>
        <p:spPr>
          <a:xfrm>
            <a:off x="2581800" y="3958075"/>
            <a:ext cx="3867600" cy="1085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400">
                <a:solidFill>
                  <a:srgbClr val="FFFFFF"/>
                </a:solidFill>
              </a:rPr>
              <a:t>Ms. Palonis</a:t>
            </a:r>
            <a:endParaRPr sz="2400">
              <a:solidFill>
                <a:srgbClr val="FFFFFF"/>
              </a:solidFill>
            </a:endParaRPr>
          </a:p>
          <a:p>
            <a:pPr indent="0" lvl="0" marL="0" rtl="0" algn="ctr">
              <a:spcBef>
                <a:spcPts val="0"/>
              </a:spcBef>
              <a:spcAft>
                <a:spcPts val="0"/>
              </a:spcAft>
              <a:buNone/>
            </a:pPr>
            <a:r>
              <a:rPr lang="en" sz="2400">
                <a:solidFill>
                  <a:srgbClr val="FFFFFF"/>
                </a:solidFill>
              </a:rPr>
              <a:t>Ms. Mohsen</a:t>
            </a:r>
            <a:endParaRPr sz="24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321600"/>
            <a:ext cx="8520600" cy="89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Article 1 - Miscommunication between Parents and Children</a:t>
            </a:r>
            <a:endParaRPr/>
          </a:p>
        </p:txBody>
      </p:sp>
      <p:sp>
        <p:nvSpPr>
          <p:cNvPr id="69" name="Google Shape;69;p15"/>
          <p:cNvSpPr txBox="1"/>
          <p:nvPr>
            <p:ph idx="1" type="body"/>
          </p:nvPr>
        </p:nvSpPr>
        <p:spPr>
          <a:xfrm>
            <a:off x="311700" y="13031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400"/>
              <a:t>This article discusses the harmful effects of children and parents’ inability to communicate effectively with one another. It says that “approximately 59% of teenagers” report feeling uncomfortable “</a:t>
            </a:r>
            <a:r>
              <a:rPr lang="en" sz="1400"/>
              <a:t>approaching</a:t>
            </a:r>
            <a:r>
              <a:rPr lang="en" sz="1400"/>
              <a:t> their parents with questions and concerns”. This is because children assume their parents will not be able to relate to their challenges. It’s also because parents and children have become more isolated from one another due to various factors. These include the advent and popularity of social media, long working hours for working parents, and others. The results of this isolation are detrimental to mental health of children. They are both immediate and long-lasting. In </a:t>
            </a:r>
            <a:r>
              <a:rPr i="1" lang="en" sz="1400"/>
              <a:t>The Tragedy of Romeo and Juliet</a:t>
            </a:r>
            <a:r>
              <a:rPr lang="en" sz="1400"/>
              <a:t>,  Romeo and Juliet get married behind their parents’ backs because they do not believe their parents will accept their love. This is evident when Juliet says in Act II, scene ii, “...” Then, they proceed to kill themselves as a result of a series of plot twists.Their parents are so saddened by their children’s death they forget their conflict with each other. They regret that their </a:t>
            </a:r>
            <a:endParaRPr sz="1400"/>
          </a:p>
        </p:txBody>
      </p:sp>
      <p:sp>
        <p:nvSpPr>
          <p:cNvPr id="70" name="Google Shape;70;p15"/>
          <p:cNvSpPr txBox="1"/>
          <p:nvPr/>
        </p:nvSpPr>
        <p:spPr>
          <a:xfrm>
            <a:off x="271250" y="0"/>
            <a:ext cx="1768200" cy="32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Ms. Mohsen</a:t>
            </a:r>
            <a:endParaRPr>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