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embeddedFontLst>
    <p:embeddedFont>
      <p:font typeface="Roboto Slab"/>
      <p:regular r:id="rId11"/>
      <p:bold r:id="rId12"/>
    </p:embeddedFont>
    <p:embeddedFont>
      <p:font typeface="Robo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Slab-regular.fntdata"/><Relationship Id="rId10" Type="http://schemas.openxmlformats.org/officeDocument/2006/relationships/slide" Target="slides/slide6.xml"/><Relationship Id="rId13" Type="http://schemas.openxmlformats.org/officeDocument/2006/relationships/font" Target="fonts/Roboto-regular.fntdata"/><Relationship Id="rId12" Type="http://schemas.openxmlformats.org/officeDocument/2006/relationships/font" Target="fonts/RobotoSlab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6" Type="http://schemas.openxmlformats.org/officeDocument/2006/relationships/font" Target="fonts/Roboto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c6f75fce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c6f75fce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c6f75fce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c6f75fce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c6f75fce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c6f75fce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c6f75fceb_0_1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c6f75fceb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ee7720e2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ee7720e2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4ee7720e2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4ee7720e2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Bell Work</a:t>
            </a:r>
            <a:endParaRPr/>
          </a:p>
        </p:txBody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moral of the fable, “The Tortoise and the Hare?”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Explain in 5-7 Sentences</a:t>
            </a:r>
            <a:endParaRPr/>
          </a:p>
        </p:txBody>
      </p:sp>
      <p:pic>
        <p:nvPicPr>
          <p:cNvPr id="65" name="Google Shape;6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38875" y="3305575"/>
            <a:ext cx="2076525" cy="16093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February 11, 2019</a:t>
            </a:r>
            <a:endParaRPr/>
          </a:p>
        </p:txBody>
      </p:sp>
      <p:sp>
        <p:nvSpPr>
          <p:cNvPr id="71" name="Google Shape;71;p14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Good Morning and Good Afternoon!!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/>
              <a:t>Content Objective: Students will demonstrate understanding of the fable, “The Tortoise and the Hare” by explaining the use of allegory and analyzing the fable in a written response.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None/>
            </a:pPr>
            <a:r>
              <a:rPr lang="en"/>
              <a:t>Language Objective: Students will write to explain the fable, “The Tortoise and the Hare.”</a:t>
            </a:r>
            <a:endParaRPr/>
          </a:p>
        </p:txBody>
      </p:sp>
      <p:sp>
        <p:nvSpPr>
          <p:cNvPr id="77" name="Google Shape;77;p15"/>
          <p:cNvSpPr txBox="1"/>
          <p:nvPr>
            <p:ph type="title"/>
          </p:nvPr>
        </p:nvSpPr>
        <p:spPr>
          <a:xfrm>
            <a:off x="265500" y="1912650"/>
            <a:ext cx="4045200" cy="131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Objectives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idx="4294967295"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83" name="Google Shape;83;p16"/>
          <p:cNvSpPr txBox="1"/>
          <p:nvPr>
            <p:ph idx="4294967295" type="body"/>
          </p:nvPr>
        </p:nvSpPr>
        <p:spPr>
          <a:xfrm>
            <a:off x="311700" y="1195201"/>
            <a:ext cx="3853200" cy="52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chemeClr val="accent5"/>
                </a:solidFill>
              </a:rPr>
              <a:t>Today’s Activities</a:t>
            </a:r>
            <a:endParaRPr sz="2400">
              <a:solidFill>
                <a:schemeClr val="accent5"/>
              </a:solidFill>
            </a:endParaRPr>
          </a:p>
        </p:txBody>
      </p:sp>
      <p:cxnSp>
        <p:nvCxnSpPr>
          <p:cNvPr id="84" name="Google Shape;84;p16"/>
          <p:cNvCxnSpPr/>
          <p:nvPr/>
        </p:nvCxnSpPr>
        <p:spPr>
          <a:xfrm>
            <a:off x="418675" y="1811883"/>
            <a:ext cx="270900" cy="0"/>
          </a:xfrm>
          <a:prstGeom prst="straightConnector1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6"/>
          <p:cNvSpPr txBox="1"/>
          <p:nvPr>
            <p:ph idx="4294967295" type="body"/>
          </p:nvPr>
        </p:nvSpPr>
        <p:spPr>
          <a:xfrm>
            <a:off x="311700" y="1916330"/>
            <a:ext cx="3853200" cy="275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Bell Work (7 Minutes)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SSR (15 Minutes)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Reading: “The Tortoise and the Hare” (5 Minutes)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Writing Response (10 Minutes)</a:t>
            </a:r>
            <a:endParaRPr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653" y="0"/>
            <a:ext cx="8028693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Writing Prompt	</a:t>
            </a:r>
            <a:endParaRPr/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BOTH questions in a well thought out 10-15 sentence response.  Please follow directions or you will not receive any points. (20 points)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Why tell a story such as this one (The Tortoise and the Hare)?  Why not just outline the moral to people?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