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75fc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75fc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6f75fce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6f75fce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f75fceb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f75fce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ee7720e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ee7720e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ee7720e2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ee7720e2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Work</a:t>
            </a:r>
            <a:endParaRPr/>
          </a:p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moral of the fable, “The Tortoise and the Hare?”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Explain in 5-7 Sentences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11, 2019</a:t>
            </a:r>
            <a:endParaRPr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Morning and Good Afternoon!!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/>
              <a:t>Content Objective: Students will demonstrate understanding of the fable, “The Tortoise and the Hare” by explaining the use of allegory and analyzing the fable in a written response.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None/>
            </a:pPr>
            <a:r>
              <a:rPr lang="en"/>
              <a:t>Language Objective: Students will write to explain the fable, “The Tortoise and the Hare.”</a:t>
            </a:r>
            <a:endParaRPr/>
          </a:p>
        </p:txBody>
      </p:sp>
      <p:sp>
        <p:nvSpPr>
          <p:cNvPr id="77" name="Google Shape;77;p15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4294967295"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83" name="Google Shape;83;p16"/>
          <p:cNvSpPr txBox="1"/>
          <p:nvPr>
            <p:ph idx="4294967295" type="body"/>
          </p:nvPr>
        </p:nvSpPr>
        <p:spPr>
          <a:xfrm>
            <a:off x="311700" y="1195201"/>
            <a:ext cx="3853200" cy="5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Today’s Activities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84" name="Google Shape;84;p16"/>
          <p:cNvCxnSpPr/>
          <p:nvPr/>
        </p:nvCxnSpPr>
        <p:spPr>
          <a:xfrm>
            <a:off x="418675" y="181188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6"/>
          <p:cNvSpPr txBox="1"/>
          <p:nvPr>
            <p:ph idx="4294967295" type="body"/>
          </p:nvPr>
        </p:nvSpPr>
        <p:spPr>
          <a:xfrm>
            <a:off x="311700" y="1916330"/>
            <a:ext cx="3853200" cy="27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Bell Work (7 Minutes)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SSR (15 Minutes)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Reading: “The Tortoise and the Hare” (5 Minutes)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Writing Response (10 Minutes)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653" y="0"/>
            <a:ext cx="802869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Prompt	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BOTH questions in a well thought out 10-15 sentence response.  Please follow directions or you will not receive any points. (20 points)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Why tell a story such as this one (The Tortoise and the Hare)?  Why not just outline the moral to people?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