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3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1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8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2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8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0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8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4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4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5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354D4-C3F8-4406-922F-42844DBE88A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41AF4-3E89-4AA7-9B1B-5DE4CF6B3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Brace 3"/>
          <p:cNvSpPr/>
          <p:nvPr/>
        </p:nvSpPr>
        <p:spPr>
          <a:xfrm>
            <a:off x="1981200" y="609600"/>
            <a:ext cx="762000" cy="5562600"/>
          </a:xfrm>
          <a:prstGeom prst="leftBrace">
            <a:avLst>
              <a:gd name="adj1" fmla="val 73475"/>
              <a:gd name="adj2" fmla="val 5045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133600"/>
            <a:ext cx="160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connection between the texts?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5077097" y="685800"/>
            <a:ext cx="457200" cy="1447800"/>
          </a:xfrm>
          <a:prstGeom prst="leftBrace">
            <a:avLst>
              <a:gd name="adj1" fmla="val 45476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5105400" y="2611704"/>
            <a:ext cx="457200" cy="1447800"/>
          </a:xfrm>
          <a:prstGeom prst="leftBrace">
            <a:avLst>
              <a:gd name="adj1" fmla="val 45476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5105400" y="4572000"/>
            <a:ext cx="457200" cy="1447800"/>
          </a:xfrm>
          <a:prstGeom prst="leftBrace">
            <a:avLst>
              <a:gd name="adj1" fmla="val 45476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" y="76200"/>
            <a:ext cx="8915400" cy="6705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0" y="407126"/>
            <a:ext cx="1828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“We’re Not White”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“The Danger of a Single Story”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“Gate A4”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0869" y="690155"/>
            <a:ext cx="2057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Describe the text: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Describe the text: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Describe the text: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8634" y="211575"/>
            <a:ext cx="7197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GQ: How are the texts for Unit 2 connected? Describe the texts read so far.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8634" y="6337316"/>
            <a:ext cx="626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Q: How are these texts related to the Unit 2 </a:t>
            </a:r>
            <a:r>
              <a:rPr lang="en-US" smtClean="0"/>
              <a:t>Essential Question?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0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2018-10-31T11:25:14Z</dcterms:created>
  <dcterms:modified xsi:type="dcterms:W3CDTF">2018-10-31T11:37:05Z</dcterms:modified>
</cp:coreProperties>
</file>