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4" autoAdjust="0"/>
    <p:restoredTop sz="94660"/>
  </p:normalViewPr>
  <p:slideViewPr>
    <p:cSldViewPr snapToGrid="0">
      <p:cViewPr varScale="1">
        <p:scale>
          <a:sx n="60" d="100"/>
          <a:sy n="60" d="100"/>
        </p:scale>
        <p:origin x="-72" y="-3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DB25980-3012-4BD4-90AC-9F75FD3DB102}" type="datetimeFigureOut">
              <a:rPr lang="en-US" smtClean="0"/>
              <a:t>6/3/2016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64774E-FFB0-4DE4-96E5-CBEB33612E1C}" type="slidenum">
              <a:rPr lang="en-US" smtClean="0"/>
              <a:t>‹#›</a:t>
            </a:fld>
            <a:endParaRPr lang="en-US"/>
          </a:p>
        </p:txBody>
      </p:sp>
    </p:spTree>
    <p:extLst>
      <p:ext uri="{BB962C8B-B14F-4D97-AF65-F5344CB8AC3E}">
        <p14:creationId xmlns:p14="http://schemas.microsoft.com/office/powerpoint/2010/main" val="1259381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B25980-3012-4BD4-90AC-9F75FD3DB102}" type="datetimeFigureOut">
              <a:rPr lang="en-US" smtClean="0"/>
              <a:t>6/3/2016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64774E-FFB0-4DE4-96E5-CBEB33612E1C}" type="slidenum">
              <a:rPr lang="en-US" smtClean="0"/>
              <a:t>‹#›</a:t>
            </a:fld>
            <a:endParaRPr lang="en-US"/>
          </a:p>
        </p:txBody>
      </p:sp>
    </p:spTree>
    <p:extLst>
      <p:ext uri="{BB962C8B-B14F-4D97-AF65-F5344CB8AC3E}">
        <p14:creationId xmlns:p14="http://schemas.microsoft.com/office/powerpoint/2010/main" val="149986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B25980-3012-4BD4-90AC-9F75FD3DB102}" type="datetimeFigureOut">
              <a:rPr lang="en-US" smtClean="0"/>
              <a:t>6/3/2016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64774E-FFB0-4DE4-96E5-CBEB33612E1C}" type="slidenum">
              <a:rPr lang="en-US" smtClean="0"/>
              <a:t>‹#›</a:t>
            </a:fld>
            <a:endParaRPr lang="en-US"/>
          </a:p>
        </p:txBody>
      </p:sp>
    </p:spTree>
    <p:extLst>
      <p:ext uri="{BB962C8B-B14F-4D97-AF65-F5344CB8AC3E}">
        <p14:creationId xmlns:p14="http://schemas.microsoft.com/office/powerpoint/2010/main" val="2093838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B25980-3012-4BD4-90AC-9F75FD3DB102}" type="datetimeFigureOut">
              <a:rPr lang="en-US" smtClean="0"/>
              <a:t>6/3/2016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64774E-FFB0-4DE4-96E5-CBEB33612E1C}" type="slidenum">
              <a:rPr lang="en-US" smtClean="0"/>
              <a:t>‹#›</a:t>
            </a:fld>
            <a:endParaRPr lang="en-US"/>
          </a:p>
        </p:txBody>
      </p:sp>
    </p:spTree>
    <p:extLst>
      <p:ext uri="{BB962C8B-B14F-4D97-AF65-F5344CB8AC3E}">
        <p14:creationId xmlns:p14="http://schemas.microsoft.com/office/powerpoint/2010/main" val="3906677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B25980-3012-4BD4-90AC-9F75FD3DB102}" type="datetimeFigureOut">
              <a:rPr lang="en-US" smtClean="0"/>
              <a:t>6/3/2016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64774E-FFB0-4DE4-96E5-CBEB33612E1C}" type="slidenum">
              <a:rPr lang="en-US" smtClean="0"/>
              <a:t>‹#›</a:t>
            </a:fld>
            <a:endParaRPr lang="en-US"/>
          </a:p>
        </p:txBody>
      </p:sp>
    </p:spTree>
    <p:extLst>
      <p:ext uri="{BB962C8B-B14F-4D97-AF65-F5344CB8AC3E}">
        <p14:creationId xmlns:p14="http://schemas.microsoft.com/office/powerpoint/2010/main" val="3469630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DB25980-3012-4BD4-90AC-9F75FD3DB102}" type="datetimeFigureOut">
              <a:rPr lang="en-US" smtClean="0"/>
              <a:t>6/3/2016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64774E-FFB0-4DE4-96E5-CBEB33612E1C}" type="slidenum">
              <a:rPr lang="en-US" smtClean="0"/>
              <a:t>‹#›</a:t>
            </a:fld>
            <a:endParaRPr lang="en-US"/>
          </a:p>
        </p:txBody>
      </p:sp>
    </p:spTree>
    <p:extLst>
      <p:ext uri="{BB962C8B-B14F-4D97-AF65-F5344CB8AC3E}">
        <p14:creationId xmlns:p14="http://schemas.microsoft.com/office/powerpoint/2010/main" val="55377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DB25980-3012-4BD4-90AC-9F75FD3DB102}" type="datetimeFigureOut">
              <a:rPr lang="en-US" smtClean="0"/>
              <a:t>6/3/2016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64774E-FFB0-4DE4-96E5-CBEB33612E1C}" type="slidenum">
              <a:rPr lang="en-US" smtClean="0"/>
              <a:t>‹#›</a:t>
            </a:fld>
            <a:endParaRPr lang="en-US"/>
          </a:p>
        </p:txBody>
      </p:sp>
    </p:spTree>
    <p:extLst>
      <p:ext uri="{BB962C8B-B14F-4D97-AF65-F5344CB8AC3E}">
        <p14:creationId xmlns:p14="http://schemas.microsoft.com/office/powerpoint/2010/main" val="3863306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DB25980-3012-4BD4-90AC-9F75FD3DB102}" type="datetimeFigureOut">
              <a:rPr lang="en-US" smtClean="0"/>
              <a:t>6/3/2016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64774E-FFB0-4DE4-96E5-CBEB33612E1C}" type="slidenum">
              <a:rPr lang="en-US" smtClean="0"/>
              <a:t>‹#›</a:t>
            </a:fld>
            <a:endParaRPr lang="en-US"/>
          </a:p>
        </p:txBody>
      </p:sp>
    </p:spTree>
    <p:extLst>
      <p:ext uri="{BB962C8B-B14F-4D97-AF65-F5344CB8AC3E}">
        <p14:creationId xmlns:p14="http://schemas.microsoft.com/office/powerpoint/2010/main" val="3992070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25980-3012-4BD4-90AC-9F75FD3DB102}" type="datetimeFigureOut">
              <a:rPr lang="en-US" smtClean="0"/>
              <a:t>6/3/2016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64774E-FFB0-4DE4-96E5-CBEB33612E1C}" type="slidenum">
              <a:rPr lang="en-US" smtClean="0"/>
              <a:t>‹#›</a:t>
            </a:fld>
            <a:endParaRPr lang="en-US"/>
          </a:p>
        </p:txBody>
      </p:sp>
    </p:spTree>
    <p:extLst>
      <p:ext uri="{BB962C8B-B14F-4D97-AF65-F5344CB8AC3E}">
        <p14:creationId xmlns:p14="http://schemas.microsoft.com/office/powerpoint/2010/main" val="3035481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DB25980-3012-4BD4-90AC-9F75FD3DB102}" type="datetimeFigureOut">
              <a:rPr lang="en-US" smtClean="0"/>
              <a:t>6/3/2016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64774E-FFB0-4DE4-96E5-CBEB33612E1C}" type="slidenum">
              <a:rPr lang="en-US" smtClean="0"/>
              <a:t>‹#›</a:t>
            </a:fld>
            <a:endParaRPr lang="en-US"/>
          </a:p>
        </p:txBody>
      </p:sp>
    </p:spTree>
    <p:extLst>
      <p:ext uri="{BB962C8B-B14F-4D97-AF65-F5344CB8AC3E}">
        <p14:creationId xmlns:p14="http://schemas.microsoft.com/office/powerpoint/2010/main" val="2141566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DB25980-3012-4BD4-90AC-9F75FD3DB102}" type="datetimeFigureOut">
              <a:rPr lang="en-US" smtClean="0"/>
              <a:t>6/3/2016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64774E-FFB0-4DE4-96E5-CBEB33612E1C}" type="slidenum">
              <a:rPr lang="en-US" smtClean="0"/>
              <a:t>‹#›</a:t>
            </a:fld>
            <a:endParaRPr lang="en-US"/>
          </a:p>
        </p:txBody>
      </p:sp>
    </p:spTree>
    <p:extLst>
      <p:ext uri="{BB962C8B-B14F-4D97-AF65-F5344CB8AC3E}">
        <p14:creationId xmlns:p14="http://schemas.microsoft.com/office/powerpoint/2010/main" val="1251391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99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B25980-3012-4BD4-90AC-9F75FD3DB102}" type="datetimeFigureOut">
              <a:rPr lang="en-US" smtClean="0"/>
              <a:t>6/3/2016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4774E-FFB0-4DE4-96E5-CBEB33612E1C}" type="slidenum">
              <a:rPr lang="en-US" smtClean="0"/>
              <a:t>‹#›</a:t>
            </a:fld>
            <a:endParaRPr lang="en-US"/>
          </a:p>
        </p:txBody>
      </p:sp>
    </p:spTree>
    <p:extLst>
      <p:ext uri="{BB962C8B-B14F-4D97-AF65-F5344CB8AC3E}">
        <p14:creationId xmlns:p14="http://schemas.microsoft.com/office/powerpoint/2010/main" val="2010100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6482" y="112877"/>
            <a:ext cx="2625108" cy="707886"/>
          </a:xfrm>
          <a:prstGeom prst="rect">
            <a:avLst/>
          </a:prstGeom>
          <a:noFill/>
        </p:spPr>
        <p:txBody>
          <a:bodyPr wrap="square" rtlCol="0">
            <a:spAutoFit/>
          </a:bodyPr>
          <a:lstStyle/>
          <a:p>
            <a:r>
              <a:rPr lang="en-US" sz="4000" dirty="0"/>
              <a:t>Friendship</a:t>
            </a:r>
          </a:p>
        </p:txBody>
      </p:sp>
      <p:sp>
        <p:nvSpPr>
          <p:cNvPr id="5" name="TextBox 4"/>
          <p:cNvSpPr txBox="1"/>
          <p:nvPr/>
        </p:nvSpPr>
        <p:spPr>
          <a:xfrm>
            <a:off x="2660794" y="112877"/>
            <a:ext cx="4557324" cy="646331"/>
          </a:xfrm>
          <a:prstGeom prst="rect">
            <a:avLst/>
          </a:prstGeom>
          <a:noFill/>
        </p:spPr>
        <p:txBody>
          <a:bodyPr wrap="square" rtlCol="0">
            <a:spAutoFit/>
          </a:bodyPr>
          <a:lstStyle/>
          <a:p>
            <a:r>
              <a:rPr lang="en-US" dirty="0"/>
              <a:t>Being a friend sometimes means having to make the hard choices for the person you love.</a:t>
            </a:r>
          </a:p>
        </p:txBody>
      </p:sp>
      <p:sp>
        <p:nvSpPr>
          <p:cNvPr id="6" name="TextBox 5"/>
          <p:cNvSpPr txBox="1"/>
          <p:nvPr/>
        </p:nvSpPr>
        <p:spPr>
          <a:xfrm>
            <a:off x="156481" y="791698"/>
            <a:ext cx="7096817" cy="1908215"/>
          </a:xfrm>
          <a:prstGeom prst="rect">
            <a:avLst/>
          </a:prstGeom>
          <a:noFill/>
        </p:spPr>
        <p:txBody>
          <a:bodyPr wrap="square" rtlCol="0">
            <a:spAutoFit/>
          </a:bodyPr>
          <a:lstStyle/>
          <a:p>
            <a:r>
              <a:rPr lang="en-US" sz="2800" dirty="0"/>
              <a:t>George</a:t>
            </a:r>
            <a:r>
              <a:rPr lang="en-US" dirty="0"/>
              <a:t> best demonstrates this theme:</a:t>
            </a:r>
          </a:p>
          <a:p>
            <a:r>
              <a:rPr lang="en-US" dirty="0"/>
              <a:t>	--He forces Lennie to give up the mice he wants to carry</a:t>
            </a:r>
          </a:p>
          <a:p>
            <a:r>
              <a:rPr lang="en-US" dirty="0"/>
              <a:t>	--He won’t let Lennie talk to people (like the boss or Curley)</a:t>
            </a:r>
          </a:p>
          <a:p>
            <a:r>
              <a:rPr lang="en-US" dirty="0"/>
              <a:t>	--He kills Lennie rather than letting him be hunted down</a:t>
            </a:r>
          </a:p>
          <a:p>
            <a:r>
              <a:rPr lang="en-US" dirty="0"/>
              <a:t>	--“I ought to of shot that dog myself, George. I shouldn't ought to of let no stranger shoot my dog.”</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482" y="2740102"/>
            <a:ext cx="4445000" cy="3441700"/>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00259" y="232764"/>
            <a:ext cx="4433919" cy="6471566"/>
          </a:xfrm>
          <a:prstGeom prst="rect">
            <a:avLst/>
          </a:prstGeom>
        </p:spPr>
      </p:pic>
      <p:sp>
        <p:nvSpPr>
          <p:cNvPr id="3" name="TextBox 2"/>
          <p:cNvSpPr txBox="1"/>
          <p:nvPr/>
        </p:nvSpPr>
        <p:spPr>
          <a:xfrm>
            <a:off x="4718957" y="2629740"/>
            <a:ext cx="2534341" cy="4247317"/>
          </a:xfrm>
          <a:prstGeom prst="rect">
            <a:avLst/>
          </a:prstGeom>
          <a:noFill/>
        </p:spPr>
        <p:txBody>
          <a:bodyPr wrap="square" rtlCol="0">
            <a:spAutoFit/>
          </a:bodyPr>
          <a:lstStyle/>
          <a:p>
            <a:r>
              <a:rPr lang="en-US" dirty="0" smtClean="0"/>
              <a:t>By looking out for Lennie’s best interests about his health, money, and safety when Lennie is incapable of doing so for himself, George shows that friends take care of one another even when it is difficult or painful to do so. George learned the lesson from Candy letting someone else kill the dog and he determined to take care of Lennie himself.</a:t>
            </a:r>
            <a:endParaRPr lang="en-US" dirty="0"/>
          </a:p>
        </p:txBody>
      </p:sp>
    </p:spTree>
    <p:extLst>
      <p:ext uri="{BB962C8B-B14F-4D97-AF65-F5344CB8AC3E}">
        <p14:creationId xmlns:p14="http://schemas.microsoft.com/office/powerpoint/2010/main" val="32200398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453</TotalTime>
  <Words>91</Words>
  <Application>Microsoft Office PowerPoint</Application>
  <PresentationFormat>Custom</PresentationFormat>
  <Paragraphs>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Palise</dc:creator>
  <cp:lastModifiedBy>Windows User</cp:lastModifiedBy>
  <cp:revision>12</cp:revision>
  <dcterms:created xsi:type="dcterms:W3CDTF">2016-05-31T19:42:05Z</dcterms:created>
  <dcterms:modified xsi:type="dcterms:W3CDTF">2016-06-03T18:29:09Z</dcterms:modified>
</cp:coreProperties>
</file>