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E8AB7D9-FFE3-4735-9953-FEE4C71C042E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9ED6EB1-8B51-4835-93EC-C69CFF59D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67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88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4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5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3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9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1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0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8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0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1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4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3E7E-2A1B-4898-8CCD-1B20A533FAA0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0977B-0686-46C6-A0F1-B29F899C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Synecdoche &amp; Metonymy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0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 and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r>
              <a:rPr lang="en-US" dirty="0" smtClean="0"/>
              <a:t>Definition: Using a portion, quality, or association of something to substitute for the whole of something</a:t>
            </a:r>
          </a:p>
          <a:p>
            <a:endParaRPr lang="en-US" dirty="0"/>
          </a:p>
          <a:p>
            <a:r>
              <a:rPr lang="en-US" dirty="0" smtClean="0"/>
              <a:t>Usage: </a:t>
            </a:r>
          </a:p>
          <a:p>
            <a:pPr lvl="1"/>
            <a:r>
              <a:rPr lang="en-US" dirty="0" smtClean="0"/>
              <a:t>Add color or life to a noun or its description</a:t>
            </a:r>
          </a:p>
          <a:p>
            <a:pPr lvl="2"/>
            <a:r>
              <a:rPr lang="en-US" dirty="0" smtClean="0"/>
              <a:t>As a metaphor would (because it’s a type of metaphor)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90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a </a:t>
            </a:r>
            <a:r>
              <a:rPr lang="en-US" u="sng" dirty="0" smtClean="0"/>
              <a:t>portion</a:t>
            </a:r>
            <a:r>
              <a:rPr lang="en-US" dirty="0" smtClean="0"/>
              <a:t> of something to represent an entire noun or class of 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724400"/>
          </a:xfrm>
        </p:spPr>
        <p:txBody>
          <a:bodyPr>
            <a:normAutofit/>
          </a:bodyPr>
          <a:lstStyle/>
          <a:p>
            <a:r>
              <a:rPr lang="en-US" dirty="0"/>
              <a:t>Farmer Jones has two hundred </a:t>
            </a:r>
            <a:r>
              <a:rPr lang="en-US" u="sng" dirty="0"/>
              <a:t>head </a:t>
            </a:r>
            <a:r>
              <a:rPr lang="en-US" dirty="0"/>
              <a:t>of cattle and three hired </a:t>
            </a:r>
            <a:r>
              <a:rPr lang="en-US" u="sng" dirty="0"/>
              <a:t>hands</a:t>
            </a:r>
            <a:r>
              <a:rPr lang="en-US" dirty="0"/>
              <a:t>.</a:t>
            </a:r>
          </a:p>
          <a:p>
            <a:r>
              <a:rPr lang="en-US" dirty="0" smtClean="0"/>
              <a:t>If </a:t>
            </a:r>
            <a:r>
              <a:rPr lang="en-US" dirty="0"/>
              <a:t>I had some </a:t>
            </a:r>
            <a:r>
              <a:rPr lang="en-US" u="sng" dirty="0"/>
              <a:t>wheels</a:t>
            </a:r>
            <a:r>
              <a:rPr lang="en-US" dirty="0"/>
              <a:t>, I'd put on my best </a:t>
            </a:r>
            <a:r>
              <a:rPr lang="en-US" u="sng" dirty="0"/>
              <a:t>threads </a:t>
            </a:r>
            <a:r>
              <a:rPr lang="en-US" dirty="0"/>
              <a:t>and ask for Jane's </a:t>
            </a:r>
            <a:r>
              <a:rPr lang="en-US" u="sng" dirty="0"/>
              <a:t>hand </a:t>
            </a:r>
            <a:r>
              <a:rPr lang="en-US" dirty="0"/>
              <a:t>in marriage.</a:t>
            </a:r>
          </a:p>
          <a:p>
            <a:r>
              <a:rPr lang="en-US" dirty="0"/>
              <a:t>The army included two hundred </a:t>
            </a:r>
            <a:r>
              <a:rPr lang="en-US" u="sng" dirty="0"/>
              <a:t>horse</a:t>
            </a:r>
            <a:r>
              <a:rPr lang="en-US" dirty="0"/>
              <a:t> and three hundred </a:t>
            </a:r>
            <a:r>
              <a:rPr lang="en-US" u="sng" dirty="0"/>
              <a:t>foot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 when will we put </a:t>
            </a:r>
            <a:r>
              <a:rPr lang="en-US" u="sng" dirty="0" smtClean="0"/>
              <a:t>boots </a:t>
            </a:r>
            <a:r>
              <a:rPr lang="en-US" dirty="0" smtClean="0"/>
              <a:t>on the ground?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3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a </a:t>
            </a:r>
            <a:r>
              <a:rPr lang="en-US" u="sng" dirty="0" smtClean="0"/>
              <a:t>quality</a:t>
            </a:r>
            <a:r>
              <a:rPr lang="en-US" dirty="0" smtClean="0"/>
              <a:t> of something to represent an entire noun or class of 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Lt. Dan: I got to have those fast movers in here now. Over.</a:t>
            </a:r>
          </a:p>
          <a:p>
            <a:r>
              <a:rPr lang="en-US" dirty="0" smtClean="0"/>
              <a:t>Gump: Lieutenant Dan, Coleman's dead! </a:t>
            </a:r>
          </a:p>
          <a:p>
            <a:r>
              <a:rPr lang="en-US" dirty="0" smtClean="0"/>
              <a:t>Lt. Dan: I know he's dead! My whole goddamn platoon is wiped out! God damn it! What are you doing? You leave me here! Get away. Just leave me here! Get out! God, I said leave me here, God damn it! </a:t>
            </a:r>
          </a:p>
          <a:p>
            <a:r>
              <a:rPr lang="en-US" dirty="0" smtClean="0"/>
              <a:t>Headquarters: Leg Lima six, this is strong-arm. Be advised your fast movers are inbound. Over.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4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an </a:t>
            </a:r>
            <a:r>
              <a:rPr lang="en-US" u="sng" dirty="0" smtClean="0"/>
              <a:t>association</a:t>
            </a:r>
            <a:r>
              <a:rPr lang="en-US" dirty="0" smtClean="0"/>
              <a:t> of something to represent an entire noun or class of 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u="sng" dirty="0" smtClean="0"/>
              <a:t>White House </a:t>
            </a:r>
            <a:r>
              <a:rPr lang="en-US" dirty="0" smtClean="0"/>
              <a:t>issued a statement denying the allegations.</a:t>
            </a:r>
          </a:p>
          <a:p>
            <a:r>
              <a:rPr lang="en-US" dirty="0" smtClean="0"/>
              <a:t>The </a:t>
            </a:r>
            <a:r>
              <a:rPr lang="en-US" u="sng" dirty="0" smtClean="0"/>
              <a:t>Pentagon</a:t>
            </a:r>
            <a:r>
              <a:rPr lang="en-US" dirty="0" smtClean="0"/>
              <a:t> bombed them back into the Stone Age.</a:t>
            </a:r>
          </a:p>
          <a:p>
            <a:r>
              <a:rPr lang="en-US" dirty="0" smtClean="0"/>
              <a:t>We killed us a lot of </a:t>
            </a:r>
            <a:r>
              <a:rPr lang="en-US" u="sng" dirty="0" smtClean="0"/>
              <a:t>Reds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Capitol Hill </a:t>
            </a:r>
            <a:r>
              <a:rPr lang="en-US" dirty="0" smtClean="0"/>
              <a:t>was in an uproar following the statement by the </a:t>
            </a:r>
            <a:r>
              <a:rPr lang="en-US" u="sng" dirty="0" smtClean="0"/>
              <a:t>White House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couple of </a:t>
            </a:r>
            <a:r>
              <a:rPr lang="en-US" u="sng" dirty="0" smtClean="0"/>
              <a:t>suits </a:t>
            </a:r>
            <a:r>
              <a:rPr lang="en-US" dirty="0" smtClean="0"/>
              <a:t>showed up at my door last night.</a:t>
            </a:r>
          </a:p>
          <a:p>
            <a:r>
              <a:rPr lang="en-US" dirty="0" smtClean="0"/>
              <a:t>“Send a couple of </a:t>
            </a:r>
            <a:r>
              <a:rPr lang="en-US" u="sng" dirty="0" smtClean="0"/>
              <a:t>squad cars </a:t>
            </a:r>
            <a:r>
              <a:rPr lang="en-US" dirty="0" smtClean="0"/>
              <a:t>over there.”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65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a </a:t>
            </a:r>
            <a:r>
              <a:rPr lang="en-US" u="sng" dirty="0" smtClean="0"/>
              <a:t>material</a:t>
            </a:r>
            <a:r>
              <a:rPr lang="en-US" dirty="0" smtClean="0"/>
              <a:t> of something to represent an entire noun or class of 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Because she was tired of Steven tickling the </a:t>
            </a:r>
            <a:r>
              <a:rPr lang="en-US" u="sng" dirty="0" smtClean="0"/>
              <a:t>ivories</a:t>
            </a:r>
            <a:r>
              <a:rPr lang="en-US" dirty="0" smtClean="0"/>
              <a:t>, she took out her </a:t>
            </a:r>
            <a:r>
              <a:rPr lang="en-US" i="1" dirty="0" smtClean="0"/>
              <a:t>revolver</a:t>
            </a:r>
            <a:r>
              <a:rPr lang="en-US" dirty="0" smtClean="0"/>
              <a:t> and filled him full of </a:t>
            </a:r>
            <a:r>
              <a:rPr lang="en-US" u="sng" dirty="0" smtClean="0"/>
              <a:t>lead</a:t>
            </a:r>
            <a:r>
              <a:rPr lang="en-US" dirty="0" smtClean="0"/>
              <a:t>.  Then a </a:t>
            </a:r>
            <a:r>
              <a:rPr lang="en-US" i="1" dirty="0" smtClean="0"/>
              <a:t>flatfoot</a:t>
            </a:r>
            <a:r>
              <a:rPr lang="en-US" dirty="0" smtClean="0"/>
              <a:t> showed up and asked witnesses about the </a:t>
            </a:r>
            <a:r>
              <a:rPr lang="en-US" i="1" dirty="0" smtClean="0"/>
              <a:t>skirt</a:t>
            </a:r>
            <a:r>
              <a:rPr lang="en-US" dirty="0" smtClean="0"/>
              <a:t> who had </a:t>
            </a:r>
            <a:r>
              <a:rPr lang="en-US" dirty="0" err="1" smtClean="0"/>
              <a:t>corpsified</a:t>
            </a:r>
            <a:r>
              <a:rPr lang="en-US" dirty="0" smtClean="0"/>
              <a:t> Steven.</a:t>
            </a:r>
          </a:p>
          <a:p>
            <a:r>
              <a:rPr lang="en-US" dirty="0" smtClean="0"/>
              <a:t>While Jack hits his </a:t>
            </a:r>
            <a:r>
              <a:rPr lang="en-US" u="sng" dirty="0" smtClean="0"/>
              <a:t>woods</a:t>
            </a:r>
            <a:r>
              <a:rPr lang="en-US" dirty="0" smtClean="0"/>
              <a:t> better than Grace, Grace hits her </a:t>
            </a:r>
            <a:r>
              <a:rPr lang="en-US" u="sng" dirty="0" smtClean="0"/>
              <a:t>irons</a:t>
            </a:r>
            <a:r>
              <a:rPr lang="en-US" dirty="0" smtClean="0"/>
              <a:t> better than Jack.</a:t>
            </a:r>
          </a:p>
          <a:p>
            <a:r>
              <a:rPr lang="en-US" dirty="0" smtClean="0"/>
              <a:t>“Taste cold </a:t>
            </a:r>
            <a:r>
              <a:rPr lang="en-US" u="sng" dirty="0" smtClean="0"/>
              <a:t>steel</a:t>
            </a:r>
            <a:r>
              <a:rPr lang="en-US" dirty="0" smtClean="0"/>
              <a:t>, do-gooder!”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0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Sentences!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en-US" dirty="0" smtClean="0"/>
              <a:t>Create one sentence from each of the different uses of synecdoche and metonymy (portion, quality, association, and material).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75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409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Synecdoche &amp; Metonymy</vt:lpstr>
      <vt:lpstr>Definition and Usage</vt:lpstr>
      <vt:lpstr>Using a portion of something to represent an entire noun or class of nouns</vt:lpstr>
      <vt:lpstr>Using a quality of something to represent an entire noun or class of nouns</vt:lpstr>
      <vt:lpstr>Using an association of something to represent an entire noun or class of nouns</vt:lpstr>
      <vt:lpstr>Using a material of something to represent an entire noun or class of nouns</vt:lpstr>
      <vt:lpstr>Sentences!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Synecdoche &amp; Metonymy</dc:title>
  <dc:creator>Windows User</dc:creator>
  <cp:lastModifiedBy>Windows User</cp:lastModifiedBy>
  <cp:revision>13</cp:revision>
  <cp:lastPrinted>2016-04-27T15:39:08Z</cp:lastPrinted>
  <dcterms:created xsi:type="dcterms:W3CDTF">2016-04-27T12:47:51Z</dcterms:created>
  <dcterms:modified xsi:type="dcterms:W3CDTF">2016-04-27T22:35:11Z</dcterms:modified>
</cp:coreProperties>
</file>