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114" y="-6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A2346E4-26BF-4467-B334-E6EAB795FA01}"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408056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2346E4-26BF-4467-B334-E6EAB795FA01}"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2769626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2346E4-26BF-4467-B334-E6EAB795FA01}"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2182741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2346E4-26BF-4467-B334-E6EAB795FA01}"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1826927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2346E4-26BF-4467-B334-E6EAB795FA01}"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280360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2346E4-26BF-4467-B334-E6EAB795FA01}" type="datetimeFigureOut">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2270945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2346E4-26BF-4467-B334-E6EAB795FA01}" type="datetimeFigureOut">
              <a:rPr lang="en-US" smtClean="0"/>
              <a:t>4/19/2016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1633137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2346E4-26BF-4467-B334-E6EAB795FA01}" type="datetimeFigureOut">
              <a:rPr lang="en-US" smtClean="0"/>
              <a:t>4/19/2016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144398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2346E4-26BF-4467-B334-E6EAB795FA01}" type="datetimeFigureOut">
              <a:rPr lang="en-US" smtClean="0"/>
              <a:t>4/19/2016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108062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A2346E4-26BF-4467-B334-E6EAB795FA01}" type="datetimeFigureOut">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1493628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A2346E4-26BF-4467-B334-E6EAB795FA01}" type="datetimeFigureOut">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0714A-7A51-46EF-925F-092A9E3A2B55}" type="slidenum">
              <a:rPr lang="en-US" smtClean="0"/>
              <a:t>‹#›</a:t>
            </a:fld>
            <a:endParaRPr lang="en-US"/>
          </a:p>
        </p:txBody>
      </p:sp>
    </p:spTree>
    <p:extLst>
      <p:ext uri="{BB962C8B-B14F-4D97-AF65-F5344CB8AC3E}">
        <p14:creationId xmlns:p14="http://schemas.microsoft.com/office/powerpoint/2010/main" val="3515233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346E4-26BF-4467-B334-E6EAB795FA01}" type="datetimeFigureOut">
              <a:rPr lang="en-US" smtClean="0"/>
              <a:t>4/19/2016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0714A-7A51-46EF-925F-092A9E3A2B55}" type="slidenum">
              <a:rPr lang="en-US" smtClean="0"/>
              <a:t>‹#›</a:t>
            </a:fld>
            <a:endParaRPr lang="en-US"/>
          </a:p>
        </p:txBody>
      </p:sp>
    </p:spTree>
    <p:extLst>
      <p:ext uri="{BB962C8B-B14F-4D97-AF65-F5344CB8AC3E}">
        <p14:creationId xmlns:p14="http://schemas.microsoft.com/office/powerpoint/2010/main" val="820277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Polysyndeton</a:t>
            </a:r>
            <a:endParaRPr lang="en-US" dirty="0"/>
          </a:p>
        </p:txBody>
      </p:sp>
      <p:sp>
        <p:nvSpPr>
          <p:cNvPr id="3" name="Subtitle 2"/>
          <p:cNvSpPr>
            <a:spLocks noGrp="1"/>
          </p:cNvSpPr>
          <p:nvPr>
            <p:ph type="subTitle" idx="1"/>
          </p:nvPr>
        </p:nvSpPr>
        <p:spPr/>
        <p:txBody>
          <a:bodyPr/>
          <a:lstStyle/>
          <a:p>
            <a:r>
              <a:rPr lang="en-US" dirty="0"/>
              <a:t>Or, “Come play with us, Danny…for ever and ever and ever.”</a:t>
            </a:r>
          </a:p>
        </p:txBody>
      </p:sp>
    </p:spTree>
    <p:extLst>
      <p:ext uri="{BB962C8B-B14F-4D97-AF65-F5344CB8AC3E}">
        <p14:creationId xmlns:p14="http://schemas.microsoft.com/office/powerpoint/2010/main" val="346242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“And </a:t>
            </a:r>
            <a:r>
              <a:rPr lang="en-US" dirty="0"/>
              <a:t>Saint Attila raised the hand grenade up on high, saying, "O Lord, bless this thy hand grenade, that with it thou </a:t>
            </a:r>
            <a:r>
              <a:rPr lang="en-US" dirty="0" err="1"/>
              <a:t>mayst</a:t>
            </a:r>
            <a:r>
              <a:rPr lang="en-US" dirty="0"/>
              <a:t> blow thine enemies to tiny bits, in thy mercy." And the Lord did grin. And the people did feast upon the lambs, and sloths, and carp, and anchovies, and orangutans, and breakfast cereals, and fruit bats, and large </a:t>
            </a:r>
            <a:r>
              <a:rPr lang="en-US" dirty="0" err="1"/>
              <a:t>chu</a:t>
            </a:r>
            <a:r>
              <a:rPr lang="en-US" dirty="0" smtClean="0"/>
              <a:t>...”</a:t>
            </a:r>
          </a:p>
          <a:p>
            <a:r>
              <a:rPr lang="en-US" dirty="0" smtClean="0"/>
              <a:t>--Monty Python and the Holy Grail</a:t>
            </a:r>
            <a:endParaRPr lang="en-US" dirty="0"/>
          </a:p>
        </p:txBody>
      </p:sp>
    </p:spTree>
    <p:extLst>
      <p:ext uri="{BB962C8B-B14F-4D97-AF65-F5344CB8AC3E}">
        <p14:creationId xmlns:p14="http://schemas.microsoft.com/office/powerpoint/2010/main" val="4044378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102</Words>
  <Application>Microsoft Office PowerPoint</Application>
  <PresentationFormat>Custom</PresentationFormat>
  <Paragraphs>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Polysyndeton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Polysyndeton</dc:title>
  <dc:creator>Mark Palise</dc:creator>
  <cp:lastModifiedBy>Windows User</cp:lastModifiedBy>
  <cp:revision>2</cp:revision>
  <dcterms:created xsi:type="dcterms:W3CDTF">2016-04-19T01:01:56Z</dcterms:created>
  <dcterms:modified xsi:type="dcterms:W3CDTF">2016-04-19T14:32:37Z</dcterms:modified>
</cp:coreProperties>
</file>