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59" r:id="rId5"/>
    <p:sldId id="260" r:id="rId6"/>
    <p:sldId id="263" r:id="rId7"/>
    <p:sldId id="261" r:id="rId8"/>
    <p:sldId id="262" r:id="rId9"/>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0" d="100"/>
          <a:sy n="50" d="100"/>
        </p:scale>
        <p:origin x="-114" y="-6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CDB0FE42-E32F-4B35-9DEE-BA45C54690E1}" type="datetimeFigureOut">
              <a:rPr lang="en-US" smtClean="0"/>
              <a:t>4/4/2016</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F358E3DA-A932-4A53-9712-3A2157FCF16F}" type="slidenum">
              <a:rPr lang="en-US" smtClean="0"/>
              <a:t>‹#›</a:t>
            </a:fld>
            <a:endParaRPr lang="en-US"/>
          </a:p>
        </p:txBody>
      </p:sp>
    </p:spTree>
    <p:extLst>
      <p:ext uri="{BB962C8B-B14F-4D97-AF65-F5344CB8AC3E}">
        <p14:creationId xmlns:p14="http://schemas.microsoft.com/office/powerpoint/2010/main" val="30160560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218611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3745049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965460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37442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155525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1557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115322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278793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97831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320081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A30DA7-82B8-4B7A-929D-57D9037960A5}" type="datetimeFigureOut">
              <a:rPr lang="en-US" smtClean="0"/>
              <a:t>4/4/2016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15C95-7804-4308-81C9-B9839223E9F7}" type="slidenum">
              <a:rPr lang="en-US" smtClean="0"/>
              <a:t>‹#›</a:t>
            </a:fld>
            <a:endParaRPr lang="en-US" dirty="0"/>
          </a:p>
        </p:txBody>
      </p:sp>
    </p:spTree>
    <p:extLst>
      <p:ext uri="{BB962C8B-B14F-4D97-AF65-F5344CB8AC3E}">
        <p14:creationId xmlns:p14="http://schemas.microsoft.com/office/powerpoint/2010/main" val="3046866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30DA7-82B8-4B7A-929D-57D9037960A5}" type="datetimeFigureOut">
              <a:rPr lang="en-US" smtClean="0"/>
              <a:t>4/4/2016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15C95-7804-4308-81C9-B9839223E9F7}" type="slidenum">
              <a:rPr lang="en-US" smtClean="0"/>
              <a:t>‹#›</a:t>
            </a:fld>
            <a:endParaRPr lang="en-US" dirty="0"/>
          </a:p>
        </p:txBody>
      </p:sp>
    </p:spTree>
    <p:extLst>
      <p:ext uri="{BB962C8B-B14F-4D97-AF65-F5344CB8AC3E}">
        <p14:creationId xmlns:p14="http://schemas.microsoft.com/office/powerpoint/2010/main" val="3219163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Participle phrases</a:t>
            </a:r>
          </a:p>
        </p:txBody>
      </p:sp>
      <p:sp>
        <p:nvSpPr>
          <p:cNvPr id="3" name="Subtitle 2"/>
          <p:cNvSpPr>
            <a:spLocks noGrp="1"/>
          </p:cNvSpPr>
          <p:nvPr>
            <p:ph type="subTitle" idx="1"/>
          </p:nvPr>
        </p:nvSpPr>
        <p:spPr/>
        <p:txBody>
          <a:bodyPr/>
          <a:lstStyle/>
          <a:p>
            <a:r>
              <a:rPr lang="en-US" dirty="0"/>
              <a:t>Or, who did what how?</a:t>
            </a:r>
          </a:p>
        </p:txBody>
      </p:sp>
    </p:spTree>
    <p:extLst>
      <p:ext uri="{BB962C8B-B14F-4D97-AF65-F5344CB8AC3E}">
        <p14:creationId xmlns:p14="http://schemas.microsoft.com/office/powerpoint/2010/main" val="3448698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2"/>
            <a:ext cx="10515600" cy="788424"/>
          </a:xfrm>
        </p:spPr>
        <p:txBody>
          <a:bodyPr/>
          <a:lstStyle/>
          <a:p>
            <a:pPr algn="ctr"/>
            <a:r>
              <a:rPr lang="en-US" dirty="0"/>
              <a:t>Definition and Usage</a:t>
            </a:r>
          </a:p>
        </p:txBody>
      </p:sp>
      <p:sp>
        <p:nvSpPr>
          <p:cNvPr id="3" name="Content Placeholder 2"/>
          <p:cNvSpPr>
            <a:spLocks noGrp="1"/>
          </p:cNvSpPr>
          <p:nvPr>
            <p:ph idx="1"/>
          </p:nvPr>
        </p:nvSpPr>
        <p:spPr>
          <a:xfrm>
            <a:off x="0" y="658008"/>
            <a:ext cx="12192000" cy="6199991"/>
          </a:xfrm>
        </p:spPr>
        <p:txBody>
          <a:bodyPr/>
          <a:lstStyle/>
          <a:p>
            <a:r>
              <a:rPr lang="en-US" dirty="0"/>
              <a:t>Definition: a participle phrase is an adjective phrase that starts with a participle</a:t>
            </a:r>
          </a:p>
          <a:p>
            <a:pPr lvl="1"/>
            <a:r>
              <a:rPr lang="en-US" dirty="0"/>
              <a:t>A participle is a form of a verb that is used as an adjective</a:t>
            </a:r>
          </a:p>
          <a:p>
            <a:pPr lvl="2"/>
            <a:r>
              <a:rPr lang="en-US" dirty="0"/>
              <a:t>The </a:t>
            </a:r>
            <a:r>
              <a:rPr lang="en-US" i="1" dirty="0"/>
              <a:t>burning</a:t>
            </a:r>
            <a:r>
              <a:rPr lang="en-US" dirty="0"/>
              <a:t> bush, the </a:t>
            </a:r>
            <a:r>
              <a:rPr lang="en-US" i="1" dirty="0"/>
              <a:t>fallen</a:t>
            </a:r>
            <a:r>
              <a:rPr lang="en-US" dirty="0"/>
              <a:t> trees, the </a:t>
            </a:r>
            <a:r>
              <a:rPr lang="en-US" i="1" dirty="0"/>
              <a:t>drowning</a:t>
            </a:r>
            <a:r>
              <a:rPr lang="en-US" dirty="0"/>
              <a:t> man</a:t>
            </a:r>
          </a:p>
          <a:p>
            <a:pPr lvl="1"/>
            <a:r>
              <a:rPr lang="en-US" dirty="0"/>
              <a:t>An adjective phrase means it is a group of words that describe a noun</a:t>
            </a:r>
          </a:p>
          <a:p>
            <a:pPr lvl="2"/>
            <a:r>
              <a:rPr lang="en-US" i="1" dirty="0"/>
              <a:t>Burning in the desert</a:t>
            </a:r>
            <a:r>
              <a:rPr lang="en-US" dirty="0"/>
              <a:t>, the bush lit up the night. (What kind of bush was it? A burning one)</a:t>
            </a:r>
          </a:p>
          <a:p>
            <a:pPr lvl="2"/>
            <a:r>
              <a:rPr lang="en-US" dirty="0"/>
              <a:t>The trees, </a:t>
            </a:r>
            <a:r>
              <a:rPr lang="en-US" i="1" dirty="0"/>
              <a:t>felled by the snow</a:t>
            </a:r>
            <a:r>
              <a:rPr lang="en-US" dirty="0"/>
              <a:t>, lay across the train tracks. (Which trees or which kind of trees were they? Ones that had been knocked over by snow)</a:t>
            </a:r>
          </a:p>
          <a:p>
            <a:pPr lvl="2"/>
            <a:r>
              <a:rPr lang="en-US" dirty="0"/>
              <a:t>The man </a:t>
            </a:r>
            <a:r>
              <a:rPr lang="en-US" i="1" dirty="0"/>
              <a:t>drowning in the river</a:t>
            </a:r>
            <a:r>
              <a:rPr lang="en-US" dirty="0"/>
              <a:t> called for help. (Which man was it? The one drowning in the river)</a:t>
            </a:r>
          </a:p>
          <a:p>
            <a:endParaRPr lang="en-US" dirty="0"/>
          </a:p>
          <a:p>
            <a:r>
              <a:rPr lang="en-US" dirty="0"/>
              <a:t>Usage: use to combine sentences and make your writing more complex and descriptive</a:t>
            </a:r>
          </a:p>
          <a:p>
            <a:pPr lvl="1"/>
            <a:r>
              <a:rPr lang="en-US" dirty="0"/>
              <a:t>The fart filled the tiny car.  The fart ended their marriage.</a:t>
            </a:r>
          </a:p>
          <a:p>
            <a:pPr lvl="2"/>
            <a:r>
              <a:rPr lang="en-US" dirty="0"/>
              <a:t>Filling the tiny car, the fart ended their marriage.</a:t>
            </a:r>
          </a:p>
          <a:p>
            <a:pPr lvl="2"/>
            <a:r>
              <a:rPr lang="en-US" dirty="0"/>
              <a:t>The fart filled the tiny car, ending their marriage.</a:t>
            </a:r>
          </a:p>
        </p:txBody>
      </p:sp>
    </p:spTree>
    <p:extLst>
      <p:ext uri="{BB962C8B-B14F-4D97-AF65-F5344CB8AC3E}">
        <p14:creationId xmlns:p14="http://schemas.microsoft.com/office/powerpoint/2010/main" val="2177594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
            <a:ext cx="10515600" cy="788434"/>
          </a:xfrm>
        </p:spPr>
        <p:txBody>
          <a:bodyPr/>
          <a:lstStyle/>
          <a:p>
            <a:pPr algn="ctr"/>
            <a:r>
              <a:rPr lang="en-US" dirty="0"/>
              <a:t>Placement options</a:t>
            </a:r>
          </a:p>
        </p:txBody>
      </p:sp>
      <p:sp>
        <p:nvSpPr>
          <p:cNvPr id="3" name="Content Placeholder 2"/>
          <p:cNvSpPr>
            <a:spLocks noGrp="1"/>
          </p:cNvSpPr>
          <p:nvPr>
            <p:ph idx="1"/>
          </p:nvPr>
        </p:nvSpPr>
        <p:spPr>
          <a:xfrm>
            <a:off x="0" y="787792"/>
            <a:ext cx="12192000" cy="6070208"/>
          </a:xfrm>
        </p:spPr>
        <p:txBody>
          <a:bodyPr/>
          <a:lstStyle/>
          <a:p>
            <a:r>
              <a:rPr lang="en-US" dirty="0"/>
              <a:t>At the beginning of a sentence:</a:t>
            </a:r>
          </a:p>
          <a:p>
            <a:pPr lvl="1"/>
            <a:r>
              <a:rPr lang="en-US" dirty="0"/>
              <a:t>Breaking over the horizon, the sun blinded the drivers headed east on the freeway</a:t>
            </a:r>
          </a:p>
          <a:p>
            <a:r>
              <a:rPr lang="en-US" dirty="0"/>
              <a:t>In the middle of a sentence:</a:t>
            </a:r>
          </a:p>
          <a:p>
            <a:pPr lvl="1"/>
            <a:r>
              <a:rPr lang="en-US" dirty="0"/>
              <a:t>The sun,  breaking over the horizon, blinded the drivers headed east on the freeway</a:t>
            </a:r>
          </a:p>
          <a:p>
            <a:pPr lvl="2"/>
            <a:r>
              <a:rPr lang="en-US" dirty="0"/>
              <a:t>We need commas here, since the phrase “breaking over the horizon” is non-restrictive (I’ll teach you that later)</a:t>
            </a:r>
          </a:p>
          <a:p>
            <a:pPr lvl="1"/>
            <a:r>
              <a:rPr lang="en-US" dirty="0"/>
              <a:t>The man dressed like Hitler was arrested at the Bernie Sanders rally</a:t>
            </a:r>
          </a:p>
          <a:p>
            <a:pPr lvl="2"/>
            <a:r>
              <a:rPr lang="en-US" dirty="0"/>
              <a:t>We don’t need commas here, since the phrase “dressed like Hitler” is restrictive (I’ll teach you that later)</a:t>
            </a:r>
          </a:p>
          <a:p>
            <a:r>
              <a:rPr lang="en-US" dirty="0"/>
              <a:t>At the end of a sentence:</a:t>
            </a:r>
          </a:p>
          <a:p>
            <a:pPr lvl="1"/>
            <a:r>
              <a:rPr lang="en-US" dirty="0"/>
              <a:t>The survivors watched the zombies eating brains</a:t>
            </a:r>
          </a:p>
          <a:p>
            <a:pPr lvl="2"/>
            <a:r>
              <a:rPr lang="en-US" dirty="0"/>
              <a:t>No comma is necessary, because the zombies are the ones eating the brains.  We wouldn’t think the survivors were eating brains like popcorn whilst watching the zombies shamble about outside the walls of the city.</a:t>
            </a:r>
          </a:p>
          <a:p>
            <a:pPr lvl="1"/>
            <a:r>
              <a:rPr lang="en-US" dirty="0"/>
              <a:t>The survivors watched the zombies, wondering if they were safe.</a:t>
            </a:r>
          </a:p>
          <a:p>
            <a:pPr lvl="2"/>
            <a:r>
              <a:rPr lang="en-US" dirty="0"/>
              <a:t>A comma is necessary, because the participle phrase “wondering if they were safe” is separated from the noun it modifies – “survivors,” not “zombies.”  The survivors don’t care if the zombies are safe.</a:t>
            </a:r>
          </a:p>
        </p:txBody>
      </p:sp>
    </p:spTree>
    <p:extLst>
      <p:ext uri="{BB962C8B-B14F-4D97-AF65-F5344CB8AC3E}">
        <p14:creationId xmlns:p14="http://schemas.microsoft.com/office/powerpoint/2010/main" val="188104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36"/>
            <a:ext cx="10515600" cy="807180"/>
          </a:xfrm>
        </p:spPr>
        <p:txBody>
          <a:bodyPr/>
          <a:lstStyle/>
          <a:p>
            <a:pPr algn="ctr"/>
            <a:r>
              <a:rPr lang="en-US" dirty="0"/>
              <a:t>How to make them</a:t>
            </a:r>
          </a:p>
        </p:txBody>
      </p:sp>
      <p:sp>
        <p:nvSpPr>
          <p:cNvPr id="3" name="Content Placeholder 2"/>
          <p:cNvSpPr>
            <a:spLocks noGrp="1"/>
          </p:cNvSpPr>
          <p:nvPr>
            <p:ph idx="1"/>
          </p:nvPr>
        </p:nvSpPr>
        <p:spPr>
          <a:xfrm>
            <a:off x="0" y="820616"/>
            <a:ext cx="12192000" cy="6037384"/>
          </a:xfrm>
        </p:spPr>
        <p:txBody>
          <a:bodyPr/>
          <a:lstStyle/>
          <a:p>
            <a:r>
              <a:rPr lang="en-US" dirty="0"/>
              <a:t>Step two: Find two sentences with the same noun, each of which has a different verb</a:t>
            </a:r>
          </a:p>
          <a:p>
            <a:pPr lvl="1"/>
            <a:r>
              <a:rPr lang="en-US" dirty="0"/>
              <a:t>The temple shone in the moonlight.  The temple soared above the forest floor.</a:t>
            </a:r>
          </a:p>
          <a:p>
            <a:r>
              <a:rPr lang="en-US" dirty="0"/>
              <a:t>Step two: Eliminate a redundant noun (frequently the subject of the sentence)</a:t>
            </a:r>
          </a:p>
          <a:p>
            <a:pPr lvl="1"/>
            <a:r>
              <a:rPr lang="en-US" dirty="0"/>
              <a:t>The temple shone in the moonlight.  </a:t>
            </a:r>
            <a:r>
              <a:rPr lang="en-US" strike="sngStrike" dirty="0"/>
              <a:t>The temple </a:t>
            </a:r>
            <a:r>
              <a:rPr lang="en-US" dirty="0"/>
              <a:t>soared above the forest floor.</a:t>
            </a:r>
          </a:p>
          <a:p>
            <a:r>
              <a:rPr lang="en-US" dirty="0"/>
              <a:t>Step three: convert the verb from the sentence with the eliminated noun to a participle form</a:t>
            </a:r>
          </a:p>
          <a:p>
            <a:pPr lvl="1"/>
            <a:r>
              <a:rPr lang="en-US" dirty="0"/>
              <a:t>The temple shone in the moonlight.  soaring above the forest floor.</a:t>
            </a:r>
          </a:p>
          <a:p>
            <a:r>
              <a:rPr lang="en-US" dirty="0"/>
              <a:t>Step four: Put the phrase where you want it and punctuate it appropriately</a:t>
            </a:r>
          </a:p>
          <a:p>
            <a:pPr lvl="1"/>
            <a:r>
              <a:rPr lang="en-US" dirty="0"/>
              <a:t>The temple shone in the moonlight, soaring above the forest floor.</a:t>
            </a:r>
          </a:p>
          <a:p>
            <a:pPr lvl="1"/>
            <a:r>
              <a:rPr lang="en-US" dirty="0"/>
              <a:t>Soaring above the forest floor, the temple shone in the moonlight.</a:t>
            </a:r>
          </a:p>
          <a:p>
            <a:pPr lvl="1"/>
            <a:r>
              <a:rPr lang="en-US" dirty="0"/>
              <a:t>The temple, soaring above the forest floor, shone in the moonlight.</a:t>
            </a:r>
          </a:p>
          <a:p>
            <a:pPr lvl="1"/>
            <a:endParaRPr lang="en-US" dirty="0"/>
          </a:p>
        </p:txBody>
      </p:sp>
    </p:spTree>
    <p:extLst>
      <p:ext uri="{BB962C8B-B14F-4D97-AF65-F5344CB8AC3E}">
        <p14:creationId xmlns:p14="http://schemas.microsoft.com/office/powerpoint/2010/main" val="3052510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80"/>
            <a:ext cx="10515600" cy="635775"/>
          </a:xfrm>
        </p:spPr>
        <p:txBody>
          <a:bodyPr>
            <a:normAutofit fontScale="90000"/>
          </a:bodyPr>
          <a:lstStyle/>
          <a:p>
            <a:pPr algn="ctr"/>
            <a:r>
              <a:rPr lang="en-US" dirty="0"/>
              <a:t>How many options are there, anyway? (plenty)</a:t>
            </a:r>
          </a:p>
        </p:txBody>
      </p:sp>
      <p:sp>
        <p:nvSpPr>
          <p:cNvPr id="3" name="Content Placeholder 2"/>
          <p:cNvSpPr>
            <a:spLocks noGrp="1"/>
          </p:cNvSpPr>
          <p:nvPr>
            <p:ph idx="1"/>
          </p:nvPr>
        </p:nvSpPr>
        <p:spPr>
          <a:xfrm>
            <a:off x="0" y="741405"/>
            <a:ext cx="12192000" cy="6116596"/>
          </a:xfrm>
        </p:spPr>
        <p:txBody>
          <a:bodyPr/>
          <a:lstStyle/>
          <a:p>
            <a:r>
              <a:rPr lang="en-US" dirty="0"/>
              <a:t>The student stormed from the room.  He cursed out the teacher.</a:t>
            </a:r>
          </a:p>
          <a:p>
            <a:pPr marL="0" indent="0">
              <a:buNone/>
            </a:pPr>
            <a:r>
              <a:rPr lang="en-US" dirty="0"/>
              <a:t>	Storming from the room, the student cursed out the teacher.</a:t>
            </a:r>
          </a:p>
          <a:p>
            <a:pPr marL="0" indent="0">
              <a:buNone/>
            </a:pPr>
            <a:r>
              <a:rPr lang="en-US" dirty="0"/>
              <a:t>	The student, storming from the room, cursed out the teacher.</a:t>
            </a:r>
          </a:p>
          <a:p>
            <a:pPr marL="0" indent="0">
              <a:buNone/>
            </a:pPr>
            <a:r>
              <a:rPr lang="en-US" dirty="0"/>
              <a:t> 	The student cursed out the teacher, storming from the room.</a:t>
            </a:r>
          </a:p>
          <a:p>
            <a:pPr marL="0" indent="0">
              <a:buNone/>
            </a:pPr>
            <a:r>
              <a:rPr lang="en-US" dirty="0"/>
              <a:t>	Cursing out the teacher, the student stormed from the room.</a:t>
            </a:r>
          </a:p>
          <a:p>
            <a:pPr marL="0" indent="0">
              <a:buNone/>
            </a:pPr>
            <a:r>
              <a:rPr lang="en-US" dirty="0"/>
              <a:t>	The student, cursing out the teacher, stormed from the room.</a:t>
            </a:r>
          </a:p>
          <a:p>
            <a:pPr marL="0" indent="0">
              <a:buNone/>
            </a:pPr>
            <a:r>
              <a:rPr lang="en-US" dirty="0"/>
              <a:t>	The student stormed from the room, cursing out the teacher.</a:t>
            </a:r>
          </a:p>
        </p:txBody>
      </p:sp>
    </p:spTree>
    <p:extLst>
      <p:ext uri="{BB962C8B-B14F-4D97-AF65-F5344CB8AC3E}">
        <p14:creationId xmlns:p14="http://schemas.microsoft.com/office/powerpoint/2010/main" val="213270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76"/>
            <a:ext cx="10515600" cy="660490"/>
          </a:xfrm>
        </p:spPr>
        <p:txBody>
          <a:bodyPr>
            <a:normAutofit fontScale="90000"/>
          </a:bodyPr>
          <a:lstStyle/>
          <a:p>
            <a:pPr algn="ctr"/>
            <a:r>
              <a:rPr lang="en-US" dirty="0"/>
              <a:t>Which option is right?</a:t>
            </a:r>
          </a:p>
        </p:txBody>
      </p:sp>
      <p:sp>
        <p:nvSpPr>
          <p:cNvPr id="3" name="Content Placeholder 2"/>
          <p:cNvSpPr>
            <a:spLocks noGrp="1"/>
          </p:cNvSpPr>
          <p:nvPr>
            <p:ph idx="1"/>
          </p:nvPr>
        </p:nvSpPr>
        <p:spPr>
          <a:xfrm>
            <a:off x="0" y="667266"/>
            <a:ext cx="12192000" cy="6190734"/>
          </a:xfrm>
        </p:spPr>
        <p:txBody>
          <a:bodyPr/>
          <a:lstStyle/>
          <a:p>
            <a:r>
              <a:rPr lang="en-US" dirty="0"/>
              <a:t>Well, that’s up to you.  Kind of.  You want to pick the one that is the most important to be the independent clause.  </a:t>
            </a:r>
          </a:p>
          <a:p>
            <a:endParaRPr lang="en-US" dirty="0"/>
          </a:p>
          <a:p>
            <a:r>
              <a:rPr lang="en-US" dirty="0"/>
              <a:t>Sometimes that’s easy to figure out.  Sometimes it’s more difficult.</a:t>
            </a:r>
          </a:p>
          <a:p>
            <a:pPr lvl="1"/>
            <a:r>
              <a:rPr lang="en-US" dirty="0"/>
              <a:t>Easy: Flying out of the night, the bat latched onto the prom queen’s face.</a:t>
            </a:r>
          </a:p>
          <a:p>
            <a:pPr lvl="2"/>
            <a:r>
              <a:rPr lang="en-US" dirty="0"/>
              <a:t>Clearly it’s more important that she was attacked than where the bat came from.</a:t>
            </a:r>
          </a:p>
          <a:p>
            <a:pPr lvl="1"/>
            <a:r>
              <a:rPr lang="en-US" dirty="0"/>
              <a:t>More difficult: </a:t>
            </a:r>
          </a:p>
          <a:p>
            <a:pPr lvl="2"/>
            <a:r>
              <a:rPr lang="en-US" dirty="0"/>
              <a:t>Storming from the room, the student cursed out the teacher.</a:t>
            </a:r>
          </a:p>
          <a:p>
            <a:pPr lvl="2"/>
            <a:r>
              <a:rPr lang="en-US" dirty="0"/>
              <a:t>Cursing out the teacher, the student stormed from the room.</a:t>
            </a:r>
          </a:p>
          <a:p>
            <a:pPr lvl="3"/>
            <a:r>
              <a:rPr lang="en-US" dirty="0"/>
              <a:t>Which is more noteworthy?  The cursing out of a teacher or the fact that he stormed out of the room?</a:t>
            </a:r>
          </a:p>
        </p:txBody>
      </p:sp>
    </p:spTree>
    <p:extLst>
      <p:ext uri="{BB962C8B-B14F-4D97-AF65-F5344CB8AC3E}">
        <p14:creationId xmlns:p14="http://schemas.microsoft.com/office/powerpoint/2010/main" val="86993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53762"/>
          </a:xfrm>
        </p:spPr>
        <p:txBody>
          <a:bodyPr/>
          <a:lstStyle/>
          <a:p>
            <a:pPr algn="ctr"/>
            <a:r>
              <a:rPr lang="en-US" dirty="0"/>
              <a:t>Now you try (part 1)</a:t>
            </a:r>
          </a:p>
        </p:txBody>
      </p:sp>
      <p:sp>
        <p:nvSpPr>
          <p:cNvPr id="3" name="Content Placeholder 2"/>
          <p:cNvSpPr>
            <a:spLocks noGrp="1"/>
          </p:cNvSpPr>
          <p:nvPr>
            <p:ph idx="1"/>
          </p:nvPr>
        </p:nvSpPr>
        <p:spPr>
          <a:xfrm>
            <a:off x="0" y="753762"/>
            <a:ext cx="12192000" cy="6104237"/>
          </a:xfrm>
        </p:spPr>
        <p:txBody>
          <a:bodyPr/>
          <a:lstStyle/>
          <a:p>
            <a:r>
              <a:rPr lang="en-US" dirty="0" err="1"/>
              <a:t>Umkulthoum</a:t>
            </a:r>
            <a:r>
              <a:rPr lang="en-US" dirty="0"/>
              <a:t> looked through her purse for money.  She told the cashier to ring up the machete.</a:t>
            </a:r>
          </a:p>
          <a:p>
            <a:pPr lvl="1"/>
            <a:r>
              <a:rPr lang="en-US" dirty="0"/>
              <a:t>1. </a:t>
            </a:r>
          </a:p>
          <a:p>
            <a:pPr lvl="1"/>
            <a:endParaRPr lang="en-US" dirty="0"/>
          </a:p>
          <a:p>
            <a:pPr lvl="1"/>
            <a:r>
              <a:rPr lang="en-US" dirty="0"/>
              <a:t>2.</a:t>
            </a:r>
          </a:p>
          <a:p>
            <a:pPr lvl="1"/>
            <a:endParaRPr lang="en-US" dirty="0"/>
          </a:p>
          <a:p>
            <a:pPr lvl="1"/>
            <a:r>
              <a:rPr lang="en-US" dirty="0"/>
              <a:t>3.</a:t>
            </a:r>
          </a:p>
          <a:p>
            <a:pPr lvl="1"/>
            <a:endParaRPr lang="en-US" dirty="0"/>
          </a:p>
          <a:p>
            <a:pPr lvl="1"/>
            <a:r>
              <a:rPr lang="en-US" dirty="0"/>
              <a:t>4.</a:t>
            </a:r>
          </a:p>
          <a:p>
            <a:pPr lvl="1"/>
            <a:endParaRPr lang="en-US" dirty="0"/>
          </a:p>
          <a:p>
            <a:pPr lvl="1"/>
            <a:r>
              <a:rPr lang="en-US" dirty="0"/>
              <a:t>5.</a:t>
            </a:r>
          </a:p>
          <a:p>
            <a:pPr lvl="1"/>
            <a:endParaRPr lang="en-US" dirty="0"/>
          </a:p>
          <a:p>
            <a:pPr lvl="1"/>
            <a:r>
              <a:rPr lang="en-US" dirty="0"/>
              <a:t>6.</a:t>
            </a:r>
          </a:p>
          <a:p>
            <a:endParaRPr lang="en-US" dirty="0"/>
          </a:p>
        </p:txBody>
      </p:sp>
    </p:spTree>
    <p:extLst>
      <p:ext uri="{BB962C8B-B14F-4D97-AF65-F5344CB8AC3E}">
        <p14:creationId xmlns:p14="http://schemas.microsoft.com/office/powerpoint/2010/main" val="299555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776"/>
            <a:ext cx="10515600" cy="722273"/>
          </a:xfrm>
        </p:spPr>
        <p:txBody>
          <a:bodyPr/>
          <a:lstStyle/>
          <a:p>
            <a:pPr algn="ctr"/>
            <a:r>
              <a:rPr lang="en-US" dirty="0"/>
              <a:t>Now you try some more (part 2)</a:t>
            </a:r>
          </a:p>
        </p:txBody>
      </p:sp>
      <p:sp>
        <p:nvSpPr>
          <p:cNvPr id="3" name="Content Placeholder 2"/>
          <p:cNvSpPr>
            <a:spLocks noGrp="1"/>
          </p:cNvSpPr>
          <p:nvPr>
            <p:ph idx="1"/>
          </p:nvPr>
        </p:nvSpPr>
        <p:spPr>
          <a:xfrm>
            <a:off x="0" y="729048"/>
            <a:ext cx="12192000" cy="6128951"/>
          </a:xfrm>
        </p:spPr>
        <p:txBody>
          <a:bodyPr>
            <a:normAutofit lnSpcReduction="10000"/>
          </a:bodyPr>
          <a:lstStyle/>
          <a:p>
            <a:r>
              <a:rPr lang="en-US" dirty="0"/>
              <a:t>Write your own to original simple sentences, and then combine them in all six ways possible (not every two simple sentences will work, so pick yours carefully.</a:t>
            </a:r>
          </a:p>
          <a:p>
            <a:r>
              <a:rPr lang="en-US" dirty="0"/>
              <a:t>EX:</a:t>
            </a:r>
          </a:p>
          <a:p>
            <a:endParaRPr lang="en-US" dirty="0"/>
          </a:p>
          <a:p>
            <a:pPr lvl="1"/>
            <a:r>
              <a:rPr lang="en-US" dirty="0"/>
              <a:t>1</a:t>
            </a:r>
          </a:p>
          <a:p>
            <a:pPr lvl="1"/>
            <a:endParaRPr lang="en-US" dirty="0"/>
          </a:p>
          <a:p>
            <a:pPr lvl="1"/>
            <a:r>
              <a:rPr lang="en-US" dirty="0"/>
              <a:t>2</a:t>
            </a:r>
          </a:p>
          <a:p>
            <a:pPr lvl="1"/>
            <a:endParaRPr lang="en-US" dirty="0"/>
          </a:p>
          <a:p>
            <a:pPr lvl="1"/>
            <a:r>
              <a:rPr lang="en-US" dirty="0"/>
              <a:t>3</a:t>
            </a:r>
          </a:p>
          <a:p>
            <a:pPr lvl="1"/>
            <a:endParaRPr lang="en-US" dirty="0"/>
          </a:p>
          <a:p>
            <a:pPr lvl="1"/>
            <a:r>
              <a:rPr lang="en-US" dirty="0"/>
              <a:t>4</a:t>
            </a:r>
          </a:p>
          <a:p>
            <a:pPr lvl="1"/>
            <a:endParaRPr lang="en-US" dirty="0"/>
          </a:p>
          <a:p>
            <a:pPr lvl="1"/>
            <a:r>
              <a:rPr lang="en-US" dirty="0"/>
              <a:t>5</a:t>
            </a:r>
          </a:p>
          <a:p>
            <a:pPr lvl="1"/>
            <a:endParaRPr lang="en-US" dirty="0"/>
          </a:p>
          <a:p>
            <a:pPr lvl="1"/>
            <a:r>
              <a:rPr lang="en-US"/>
              <a:t>6</a:t>
            </a:r>
            <a:endParaRPr lang="en-US" dirty="0"/>
          </a:p>
        </p:txBody>
      </p:sp>
    </p:spTree>
    <p:extLst>
      <p:ext uri="{BB962C8B-B14F-4D97-AF65-F5344CB8AC3E}">
        <p14:creationId xmlns:p14="http://schemas.microsoft.com/office/powerpoint/2010/main" val="1142567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790</Words>
  <Application>Microsoft Office PowerPoint</Application>
  <PresentationFormat>Custom</PresentationFormat>
  <Paragraphs>85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Participle phrases</vt:lpstr>
      <vt:lpstr>Definition and Usage</vt:lpstr>
      <vt:lpstr>Placement options</vt:lpstr>
      <vt:lpstr>How to make them</vt:lpstr>
      <vt:lpstr>How many options are there, anyway? (plenty)</vt:lpstr>
      <vt:lpstr>Which option is right?</vt:lpstr>
      <vt:lpstr>Now you try (part 1)</vt:lpstr>
      <vt:lpstr>Now you try some more (part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Participle phrases</dc:title>
  <dc:creator>Mark Palise</dc:creator>
  <cp:lastModifiedBy>Windows User</cp:lastModifiedBy>
  <cp:revision>14</cp:revision>
  <cp:lastPrinted>2016-04-04T10:39:37Z</cp:lastPrinted>
  <dcterms:created xsi:type="dcterms:W3CDTF">2016-04-03T22:59:37Z</dcterms:created>
  <dcterms:modified xsi:type="dcterms:W3CDTF">2016-04-04T11:18:10Z</dcterms:modified>
</cp:coreProperties>
</file>