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56" r:id="rId2"/>
    <p:sldId id="257" r:id="rId3"/>
    <p:sldId id="258" r:id="rId4"/>
    <p:sldId id="259" r:id="rId5"/>
    <p:sldId id="260" r:id="rId6"/>
    <p:sldId id="261" r:id="rId7"/>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38A4120A-5651-4F12-8663-7881718E466D}" type="datetimeFigureOut">
              <a:rPr lang="en-US" smtClean="0"/>
              <a:t>5/3/2016</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8D68383D-DA73-46B4-863F-9A6B12C1236E}" type="slidenum">
              <a:rPr lang="en-US" smtClean="0"/>
              <a:t>‹#›</a:t>
            </a:fld>
            <a:endParaRPr lang="en-US"/>
          </a:p>
        </p:txBody>
      </p:sp>
    </p:spTree>
    <p:extLst>
      <p:ext uri="{BB962C8B-B14F-4D97-AF65-F5344CB8AC3E}">
        <p14:creationId xmlns:p14="http://schemas.microsoft.com/office/powerpoint/2010/main" val="3289635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575705-E64D-4D41-8925-4C089EB4BE90}"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522986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75705-E64D-4D41-8925-4C089EB4BE90}"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399132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75705-E64D-4D41-8925-4C089EB4BE90}"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16387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75705-E64D-4D41-8925-4C089EB4BE90}"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3121090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575705-E64D-4D41-8925-4C089EB4BE90}"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35451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575705-E64D-4D41-8925-4C089EB4BE90}"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397336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575705-E64D-4D41-8925-4C089EB4BE90}" type="datetimeFigureOut">
              <a:rPr lang="en-US" smtClean="0"/>
              <a:t>5/3/2016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272243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575705-E64D-4D41-8925-4C089EB4BE90}" type="datetimeFigureOut">
              <a:rPr lang="en-US" smtClean="0"/>
              <a:t>5/3/2016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3432921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575705-E64D-4D41-8925-4C089EB4BE90}" type="datetimeFigureOut">
              <a:rPr lang="en-US" smtClean="0"/>
              <a:t>5/3/2016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259988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75705-E64D-4D41-8925-4C089EB4BE90}"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269500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75705-E64D-4D41-8925-4C089EB4BE90}"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A4F03-E511-45EB-A50A-421F2786104E}" type="slidenum">
              <a:rPr lang="en-US" smtClean="0"/>
              <a:t>‹#›</a:t>
            </a:fld>
            <a:endParaRPr lang="en-US"/>
          </a:p>
        </p:txBody>
      </p:sp>
    </p:spTree>
    <p:extLst>
      <p:ext uri="{BB962C8B-B14F-4D97-AF65-F5344CB8AC3E}">
        <p14:creationId xmlns:p14="http://schemas.microsoft.com/office/powerpoint/2010/main" val="1263246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75705-E64D-4D41-8925-4C089EB4BE90}" type="datetimeFigureOut">
              <a:rPr lang="en-US" smtClean="0"/>
              <a:t>5/3/2016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CA4F03-E511-45EB-A50A-421F2786104E}" type="slidenum">
              <a:rPr lang="en-US" smtClean="0"/>
              <a:t>‹#›</a:t>
            </a:fld>
            <a:endParaRPr lang="en-US"/>
          </a:p>
        </p:txBody>
      </p:sp>
    </p:spTree>
    <p:extLst>
      <p:ext uri="{BB962C8B-B14F-4D97-AF65-F5344CB8AC3E}">
        <p14:creationId xmlns:p14="http://schemas.microsoft.com/office/powerpoint/2010/main" val="1776661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Eponym</a:t>
            </a:r>
            <a:endParaRPr lang="en-US" dirty="0"/>
          </a:p>
        </p:txBody>
      </p:sp>
      <p:sp>
        <p:nvSpPr>
          <p:cNvPr id="3" name="Subtitle 2"/>
          <p:cNvSpPr>
            <a:spLocks noGrp="1"/>
          </p:cNvSpPr>
          <p:nvPr>
            <p:ph type="subTitle" idx="1"/>
          </p:nvPr>
        </p:nvSpPr>
        <p:spPr>
          <a:xfrm>
            <a:off x="914400" y="3886200"/>
            <a:ext cx="7467600" cy="1752600"/>
          </a:xfrm>
        </p:spPr>
        <p:txBody>
          <a:bodyPr/>
          <a:lstStyle/>
          <a:p>
            <a:r>
              <a:rPr lang="en-US" dirty="0" smtClean="0">
                <a:solidFill>
                  <a:schemeClr val="tx1"/>
                </a:solidFill>
              </a:rPr>
              <a:t>Even you can see what I mean, Helen Keller.</a:t>
            </a:r>
            <a:endParaRPr lang="en-US" dirty="0">
              <a:solidFill>
                <a:schemeClr val="tx1"/>
              </a:solidFill>
            </a:endParaRPr>
          </a:p>
        </p:txBody>
      </p:sp>
    </p:spTree>
    <p:extLst>
      <p:ext uri="{BB962C8B-B14F-4D97-AF65-F5344CB8AC3E}">
        <p14:creationId xmlns:p14="http://schemas.microsoft.com/office/powerpoint/2010/main" val="3146719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Definition and Usage</a:t>
            </a:r>
            <a:endParaRPr lang="en-US" dirty="0"/>
          </a:p>
        </p:txBody>
      </p:sp>
      <p:sp>
        <p:nvSpPr>
          <p:cNvPr id="3" name="Content Placeholder 2"/>
          <p:cNvSpPr>
            <a:spLocks noGrp="1"/>
          </p:cNvSpPr>
          <p:nvPr>
            <p:ph idx="1"/>
          </p:nvPr>
        </p:nvSpPr>
        <p:spPr>
          <a:xfrm>
            <a:off x="0" y="762000"/>
            <a:ext cx="9144000" cy="6096000"/>
          </a:xfrm>
        </p:spPr>
        <p:txBody>
          <a:bodyPr/>
          <a:lstStyle/>
          <a:p>
            <a:r>
              <a:rPr lang="en-US" dirty="0" smtClean="0"/>
              <a:t>Definition: Using the name of a famous person known for a particular attribute to substitute for that attribute in a sentence referring to someone else</a:t>
            </a:r>
          </a:p>
          <a:p>
            <a:r>
              <a:rPr lang="en-US" dirty="0" smtClean="0"/>
              <a:t>Usage: Functions in the same way as an allusion, giving extra meaning and providing for novelty and interest.</a:t>
            </a:r>
          </a:p>
          <a:p>
            <a:pPr lvl="1"/>
            <a:r>
              <a:rPr lang="en-US" dirty="0" smtClean="0"/>
              <a:t>*Can be </a:t>
            </a:r>
            <a:r>
              <a:rPr lang="en-US" dirty="0" err="1" smtClean="0"/>
              <a:t>cliched</a:t>
            </a:r>
            <a:r>
              <a:rPr lang="en-US" dirty="0" smtClean="0"/>
              <a:t>….</a:t>
            </a:r>
            <a:endParaRPr lang="en-US" dirty="0"/>
          </a:p>
        </p:txBody>
      </p:sp>
    </p:spTree>
    <p:extLst>
      <p:ext uri="{BB962C8B-B14F-4D97-AF65-F5344CB8AC3E}">
        <p14:creationId xmlns:p14="http://schemas.microsoft.com/office/powerpoint/2010/main" val="1023690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Examples</a:t>
            </a:r>
            <a:endParaRPr lang="en-US" dirty="0"/>
          </a:p>
        </p:txBody>
      </p:sp>
      <p:sp>
        <p:nvSpPr>
          <p:cNvPr id="3" name="Content Placeholder 2"/>
          <p:cNvSpPr>
            <a:spLocks noGrp="1"/>
          </p:cNvSpPr>
          <p:nvPr>
            <p:ph idx="1"/>
          </p:nvPr>
        </p:nvSpPr>
        <p:spPr>
          <a:xfrm>
            <a:off x="0" y="762000"/>
            <a:ext cx="9144000" cy="6096000"/>
          </a:xfrm>
        </p:spPr>
        <p:txBody>
          <a:bodyPr/>
          <a:lstStyle/>
          <a:p>
            <a:r>
              <a:rPr lang="en-US" dirty="0" smtClean="0"/>
              <a:t>You think Chris is cheap? I had a date with Scrooge himself last night. </a:t>
            </a:r>
          </a:p>
          <a:p>
            <a:r>
              <a:rPr lang="en-US" dirty="0" smtClean="0"/>
              <a:t>We all must realize that Uncle Sam is not supposed to be Santa Claus. </a:t>
            </a:r>
          </a:p>
          <a:p>
            <a:r>
              <a:rPr lang="en-US" dirty="0" smtClean="0"/>
              <a:t>An earthworm is the Hercules of the soil.</a:t>
            </a:r>
            <a:endParaRPr lang="en-US" dirty="0"/>
          </a:p>
        </p:txBody>
      </p:sp>
    </p:spTree>
    <p:extLst>
      <p:ext uri="{BB962C8B-B14F-4D97-AF65-F5344CB8AC3E}">
        <p14:creationId xmlns:p14="http://schemas.microsoft.com/office/powerpoint/2010/main" val="1105945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Context is everything</a:t>
            </a:r>
            <a:endParaRPr lang="en-US" dirty="0"/>
          </a:p>
        </p:txBody>
      </p:sp>
      <p:sp>
        <p:nvSpPr>
          <p:cNvPr id="3" name="Content Placeholder 2"/>
          <p:cNvSpPr>
            <a:spLocks noGrp="1"/>
          </p:cNvSpPr>
          <p:nvPr>
            <p:ph idx="1"/>
          </p:nvPr>
        </p:nvSpPr>
        <p:spPr>
          <a:xfrm>
            <a:off x="0" y="838200"/>
            <a:ext cx="9144000" cy="6019800"/>
          </a:xfrm>
        </p:spPr>
        <p:txBody>
          <a:bodyPr/>
          <a:lstStyle/>
          <a:p>
            <a:r>
              <a:rPr lang="en-US" dirty="0" smtClean="0"/>
              <a:t>Very useful in </a:t>
            </a:r>
            <a:r>
              <a:rPr lang="en-US" i="1" dirty="0" smtClean="0"/>
              <a:t>dialogue</a:t>
            </a:r>
            <a:r>
              <a:rPr lang="en-US" dirty="0" smtClean="0"/>
              <a:t>. One character referring to another one as a famous person who they clearly aren’t, making special reference to something they are doing or a way they are behaving.</a:t>
            </a:r>
          </a:p>
          <a:p>
            <a:r>
              <a:rPr lang="en-US" dirty="0" smtClean="0"/>
              <a:t>*Said when a character walks in early the next morning and another character has been waiting up for him or her all night*: “Welcome home, Odysseus.”</a:t>
            </a:r>
          </a:p>
          <a:p>
            <a:r>
              <a:rPr lang="en-US" dirty="0" smtClean="0"/>
              <a:t>*Said to a character who is working herself to death for an unappreciative company or manager*: Keep it up, Boxer.”</a:t>
            </a:r>
            <a:endParaRPr lang="en-US" dirty="0"/>
          </a:p>
        </p:txBody>
      </p:sp>
    </p:spTree>
    <p:extLst>
      <p:ext uri="{BB962C8B-B14F-4D97-AF65-F5344CB8AC3E}">
        <p14:creationId xmlns:p14="http://schemas.microsoft.com/office/powerpoint/2010/main" val="54568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lstStyle/>
          <a:p>
            <a:r>
              <a:rPr lang="en-US" dirty="0" smtClean="0"/>
              <a:t>*Said to a student in the hallway talking to his girlfriend and being late for class*: “Hey, Romeo! Move it! And you, Juliet: get to class.”</a:t>
            </a:r>
          </a:p>
          <a:p>
            <a:r>
              <a:rPr lang="en-US" dirty="0" smtClean="0"/>
              <a:t>*Said to my bride when Sweet Cheeks is on her way into the room where my bride is trying to get work done and the baby is likely to disrupt everything*: “Godzilla’s coming your way!”</a:t>
            </a:r>
          </a:p>
          <a:p>
            <a:r>
              <a:rPr lang="en-US" dirty="0" smtClean="0"/>
              <a:t>Said to a student who is torn between loves for two other students*: “Well, Katniss, who’s it going to be? Gale? Or </a:t>
            </a:r>
            <a:r>
              <a:rPr lang="en-US" dirty="0" err="1" smtClean="0"/>
              <a:t>Peeta</a:t>
            </a:r>
            <a:r>
              <a:rPr lang="en-US" dirty="0" smtClean="0"/>
              <a:t>?</a:t>
            </a:r>
            <a:endParaRPr lang="en-US" dirty="0"/>
          </a:p>
        </p:txBody>
      </p:sp>
      <p:sp>
        <p:nvSpPr>
          <p:cNvPr id="4" name="Title 1"/>
          <p:cNvSpPr>
            <a:spLocks noGrp="1"/>
          </p:cNvSpPr>
          <p:nvPr>
            <p:ph type="title"/>
          </p:nvPr>
        </p:nvSpPr>
        <p:spPr>
          <a:xfrm>
            <a:off x="457200" y="0"/>
            <a:ext cx="8229600" cy="762000"/>
          </a:xfrm>
        </p:spPr>
        <p:txBody>
          <a:bodyPr/>
          <a:lstStyle/>
          <a:p>
            <a:r>
              <a:rPr lang="en-US" dirty="0" smtClean="0"/>
              <a:t>Context is everything</a:t>
            </a:r>
            <a:endParaRPr lang="en-US" dirty="0"/>
          </a:p>
        </p:txBody>
      </p:sp>
    </p:spTree>
    <p:extLst>
      <p:ext uri="{BB962C8B-B14F-4D97-AF65-F5344CB8AC3E}">
        <p14:creationId xmlns:p14="http://schemas.microsoft.com/office/powerpoint/2010/main" val="1023569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Put in your 10000 hours, Gladwell</a:t>
            </a:r>
            <a:endParaRPr lang="en-US" dirty="0"/>
          </a:p>
        </p:txBody>
      </p:sp>
      <p:sp>
        <p:nvSpPr>
          <p:cNvPr id="3" name="Content Placeholder 2"/>
          <p:cNvSpPr>
            <a:spLocks noGrp="1"/>
          </p:cNvSpPr>
          <p:nvPr>
            <p:ph idx="1"/>
          </p:nvPr>
        </p:nvSpPr>
        <p:spPr>
          <a:xfrm>
            <a:off x="0" y="914400"/>
            <a:ext cx="9144000" cy="5943600"/>
          </a:xfrm>
        </p:spPr>
        <p:txBody>
          <a:bodyPr/>
          <a:lstStyle/>
          <a:p>
            <a:r>
              <a:rPr lang="en-US" dirty="0" smtClean="0"/>
              <a:t>Practice: Write five (5) uses of eponym (feel free, if necessary) to provide a scenario in which it would be used if that will help explain the reference.</a:t>
            </a:r>
            <a:endParaRPr lang="en-US" dirty="0"/>
          </a:p>
        </p:txBody>
      </p:sp>
    </p:spTree>
    <p:extLst>
      <p:ext uri="{BB962C8B-B14F-4D97-AF65-F5344CB8AC3E}">
        <p14:creationId xmlns:p14="http://schemas.microsoft.com/office/powerpoint/2010/main" val="3016559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350</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Eponym</vt:lpstr>
      <vt:lpstr>Definition and Usage</vt:lpstr>
      <vt:lpstr>Examples</vt:lpstr>
      <vt:lpstr>Context is everything</vt:lpstr>
      <vt:lpstr>Context is everything</vt:lpstr>
      <vt:lpstr>Put in your 10000 hours, Gladwell</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Eponym</dc:title>
  <dc:creator>Windows User</dc:creator>
  <cp:lastModifiedBy>Windows User</cp:lastModifiedBy>
  <cp:revision>7</cp:revision>
  <cp:lastPrinted>2016-05-03T16:37:47Z</cp:lastPrinted>
  <dcterms:created xsi:type="dcterms:W3CDTF">2016-05-03T15:45:54Z</dcterms:created>
  <dcterms:modified xsi:type="dcterms:W3CDTF">2016-05-03T18:19:21Z</dcterms:modified>
</cp:coreProperties>
</file>