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-114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54848D5-5B27-4278-9548-421082251CD7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C7C590F-9473-47F8-9F0F-E9D38BD8C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78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C247-270F-4EFA-8F5F-3256D2777993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7C2C-D92D-4EC7-BF4D-9CFFF8D7B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9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C247-270F-4EFA-8F5F-3256D2777993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7C2C-D92D-4EC7-BF4D-9CFFF8D7B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89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C247-270F-4EFA-8F5F-3256D2777993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7C2C-D92D-4EC7-BF4D-9CFFF8D7B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28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C247-270F-4EFA-8F5F-3256D2777993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7C2C-D92D-4EC7-BF4D-9CFFF8D7B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1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C247-270F-4EFA-8F5F-3256D2777993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7C2C-D92D-4EC7-BF4D-9CFFF8D7B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C247-270F-4EFA-8F5F-3256D2777993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7C2C-D92D-4EC7-BF4D-9CFFF8D7B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7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C247-270F-4EFA-8F5F-3256D2777993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7C2C-D92D-4EC7-BF4D-9CFFF8D7B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2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C247-270F-4EFA-8F5F-3256D2777993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7C2C-D92D-4EC7-BF4D-9CFFF8D7B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91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C247-270F-4EFA-8F5F-3256D2777993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7C2C-D92D-4EC7-BF4D-9CFFF8D7B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9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C247-270F-4EFA-8F5F-3256D2777993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7C2C-D92D-4EC7-BF4D-9CFFF8D7B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8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C247-270F-4EFA-8F5F-3256D2777993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7C2C-D92D-4EC7-BF4D-9CFFF8D7B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40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4C247-270F-4EFA-8F5F-3256D2777993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97C2C-D92D-4EC7-BF4D-9CFFF8D7B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3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Epiphora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…or, all’s well that ends well.</a:t>
            </a:r>
          </a:p>
        </p:txBody>
      </p:sp>
    </p:spTree>
    <p:extLst>
      <p:ext uri="{BB962C8B-B14F-4D97-AF65-F5344CB8AC3E}">
        <p14:creationId xmlns:p14="http://schemas.microsoft.com/office/powerpoint/2010/main" val="15136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629"/>
            <a:ext cx="10515600" cy="830624"/>
          </a:xfrm>
        </p:spPr>
        <p:txBody>
          <a:bodyPr/>
          <a:lstStyle/>
          <a:p>
            <a:pPr algn="ctr"/>
            <a:r>
              <a:rPr lang="en-US" dirty="0"/>
              <a:t>Justin Trudeau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9994"/>
            <a:ext cx="12192000" cy="6028005"/>
          </a:xfrm>
        </p:spPr>
        <p:txBody>
          <a:bodyPr/>
          <a:lstStyle/>
          <a:p>
            <a:r>
              <a:rPr lang="en-US" dirty="0"/>
              <a:t>    But more than anything, to me, he was dad.</a:t>
            </a:r>
          </a:p>
          <a:p>
            <a:endParaRPr lang="en-US" dirty="0"/>
          </a:p>
          <a:p>
            <a:r>
              <a:rPr lang="en-US" dirty="0"/>
              <a:t>    And what a dad. He loved us with the passion and the devotion that encompassed his life. He taught us to believe in </a:t>
            </a:r>
            <a:r>
              <a:rPr lang="en-US" b="1" dirty="0"/>
              <a:t>ourselves</a:t>
            </a:r>
            <a:r>
              <a:rPr lang="en-US" dirty="0"/>
              <a:t>, to stand up for </a:t>
            </a:r>
            <a:r>
              <a:rPr lang="en-US" b="1" dirty="0"/>
              <a:t>ourselves</a:t>
            </a:r>
            <a:r>
              <a:rPr lang="en-US" dirty="0"/>
              <a:t>, to know </a:t>
            </a:r>
            <a:r>
              <a:rPr lang="en-US" b="1" dirty="0"/>
              <a:t>ourselves</a:t>
            </a:r>
            <a:r>
              <a:rPr lang="en-US" dirty="0"/>
              <a:t> and to accept responsibility for </a:t>
            </a:r>
            <a:r>
              <a:rPr lang="en-US" b="1" dirty="0"/>
              <a:t>ourselves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eulogy for his father (Pierre Elliot Trudeau), October 3, 2000: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29"/>
            <a:ext cx="10515600" cy="816565"/>
          </a:xfrm>
        </p:spPr>
        <p:txBody>
          <a:bodyPr/>
          <a:lstStyle/>
          <a:p>
            <a:pPr algn="ctr"/>
            <a:r>
              <a:rPr lang="en-US" dirty="0"/>
              <a:t>Kevin Rudd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56602"/>
            <a:ext cx="12192000" cy="590139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   For the pain, suffering and hurt of these stolen generations, their descendants and for their families left behind, </a:t>
            </a:r>
            <a:r>
              <a:rPr lang="en-US" b="1" dirty="0"/>
              <a:t>we say sorry</a:t>
            </a:r>
            <a:r>
              <a:rPr lang="en-US" dirty="0"/>
              <a:t>.</a:t>
            </a:r>
          </a:p>
          <a:p>
            <a:r>
              <a:rPr lang="en-US" dirty="0"/>
              <a:t>    To the mothers and the fathers, the brothers and the sisters, for the breaking up of families and communities, </a:t>
            </a:r>
            <a:r>
              <a:rPr lang="en-US" b="1" dirty="0"/>
              <a:t>we say sorry</a:t>
            </a:r>
            <a:r>
              <a:rPr lang="en-US" dirty="0"/>
              <a:t>.</a:t>
            </a:r>
          </a:p>
          <a:p>
            <a:r>
              <a:rPr lang="en-US" dirty="0"/>
              <a:t>    And for the indignity and degradation thus inflicted on a proud people and a proud culture, </a:t>
            </a:r>
            <a:r>
              <a:rPr lang="en-US" b="1" dirty="0"/>
              <a:t>we say sorry</a:t>
            </a:r>
            <a:r>
              <a:rPr lang="en-US" dirty="0"/>
              <a:t>.</a:t>
            </a:r>
          </a:p>
          <a:p>
            <a:r>
              <a:rPr lang="en-US" dirty="0"/>
              <a:t>    […]</a:t>
            </a:r>
          </a:p>
          <a:p>
            <a:r>
              <a:rPr lang="en-US" dirty="0"/>
              <a:t>    To the stolen generations, I say the following:</a:t>
            </a:r>
          </a:p>
          <a:p>
            <a:r>
              <a:rPr lang="en-US" dirty="0"/>
              <a:t>    as Prime Minister of Australia, </a:t>
            </a:r>
            <a:r>
              <a:rPr lang="en-US" b="1" dirty="0"/>
              <a:t>I am sorry</a:t>
            </a:r>
            <a:r>
              <a:rPr lang="en-US" dirty="0"/>
              <a:t>.</a:t>
            </a:r>
          </a:p>
          <a:p>
            <a:r>
              <a:rPr lang="en-US" dirty="0"/>
              <a:t>    On behalf of the government of Australia, </a:t>
            </a:r>
            <a:r>
              <a:rPr lang="en-US" b="1" dirty="0"/>
              <a:t>I am sorry</a:t>
            </a:r>
            <a:r>
              <a:rPr lang="en-US" dirty="0"/>
              <a:t>.</a:t>
            </a:r>
          </a:p>
          <a:p>
            <a:r>
              <a:rPr lang="en-US" dirty="0"/>
              <a:t>    On behalf of the parliament of Australia, </a:t>
            </a:r>
            <a:r>
              <a:rPr lang="en-US" b="1" dirty="0"/>
              <a:t>I am sorry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“Indigenous Australian Stolen Generation”, February 13, 2008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23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99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With and without….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5078"/>
            <a:ext cx="5866228" cy="5802922"/>
          </a:xfrm>
        </p:spPr>
        <p:txBody>
          <a:bodyPr>
            <a:normAutofit/>
          </a:bodyPr>
          <a:lstStyle/>
          <a:p>
            <a:r>
              <a:rPr lang="en-US" dirty="0"/>
              <a:t>1 Corinthians 13: 11, New International Version Bible:</a:t>
            </a:r>
          </a:p>
          <a:p>
            <a:endParaRPr lang="en-US" dirty="0"/>
          </a:p>
          <a:p>
            <a:r>
              <a:rPr lang="en-US" dirty="0"/>
              <a:t>    When I was </a:t>
            </a:r>
            <a:r>
              <a:rPr lang="en-US" b="1" dirty="0"/>
              <a:t>a child</a:t>
            </a:r>
            <a:r>
              <a:rPr lang="en-US" dirty="0"/>
              <a:t>,</a:t>
            </a:r>
          </a:p>
          <a:p>
            <a:r>
              <a:rPr lang="en-US" dirty="0"/>
              <a:t>    I talked like </a:t>
            </a:r>
            <a:r>
              <a:rPr lang="en-US" b="1" dirty="0"/>
              <a:t>a child</a:t>
            </a:r>
            <a:r>
              <a:rPr lang="en-US" dirty="0"/>
              <a:t>,</a:t>
            </a:r>
          </a:p>
          <a:p>
            <a:r>
              <a:rPr lang="en-US" dirty="0"/>
              <a:t>    I thought like </a:t>
            </a:r>
            <a:r>
              <a:rPr lang="en-US" b="1" dirty="0"/>
              <a:t>a child</a:t>
            </a:r>
            <a:r>
              <a:rPr lang="en-US" dirty="0"/>
              <a:t>,</a:t>
            </a:r>
          </a:p>
          <a:p>
            <a:r>
              <a:rPr lang="en-US" dirty="0"/>
              <a:t>    I reasoned like </a:t>
            </a:r>
            <a:r>
              <a:rPr lang="en-US" b="1" dirty="0"/>
              <a:t>a child</a:t>
            </a:r>
            <a:r>
              <a:rPr lang="en-US" dirty="0"/>
              <a:t>.</a:t>
            </a:r>
          </a:p>
          <a:p>
            <a:r>
              <a:rPr lang="en-US" dirty="0"/>
              <a:t>    When I became a man, I put childish ways behind me.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0" y="1055078"/>
            <a:ext cx="5866228" cy="58029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 Corinthians 13: 11, New Living Translation Bible:</a:t>
            </a:r>
          </a:p>
          <a:p>
            <a:endParaRPr lang="en-US" dirty="0"/>
          </a:p>
          <a:p>
            <a:r>
              <a:rPr lang="en-US" dirty="0"/>
              <a:t>    When I was a child, I spoke and thought and reasoned as a child. But when I grew up, I put away childish things.</a:t>
            </a:r>
          </a:p>
        </p:txBody>
      </p:sp>
    </p:spTree>
    <p:extLst>
      <p:ext uri="{BB962C8B-B14F-4D97-AF65-F5344CB8AC3E}">
        <p14:creationId xmlns:p14="http://schemas.microsoft.com/office/powerpoint/2010/main" val="333923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633"/>
            <a:ext cx="10515600" cy="1027576"/>
          </a:xfrm>
        </p:spPr>
        <p:txBody>
          <a:bodyPr/>
          <a:lstStyle/>
          <a:p>
            <a:pPr algn="ctr"/>
            <a:r>
              <a:rPr lang="en-US" dirty="0"/>
              <a:t>Definition/Usage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5966"/>
            <a:ext cx="12192000" cy="5602120"/>
          </a:xfrm>
        </p:spPr>
        <p:txBody>
          <a:bodyPr/>
          <a:lstStyle/>
          <a:p>
            <a:r>
              <a:rPr lang="en-US" dirty="0"/>
              <a:t>Deliberately repeating terms at the end of sentences</a:t>
            </a:r>
          </a:p>
          <a:p>
            <a:endParaRPr lang="en-US" dirty="0"/>
          </a:p>
          <a:p>
            <a:r>
              <a:rPr lang="en-US" dirty="0"/>
              <a:t>Use to give emphasis</a:t>
            </a:r>
          </a:p>
          <a:p>
            <a:r>
              <a:rPr lang="en-US" dirty="0"/>
              <a:t>Use to be memorable</a:t>
            </a:r>
          </a:p>
          <a:p>
            <a:r>
              <a:rPr lang="en-US" dirty="0"/>
              <a:t>Use to add music/rhythm/flow</a:t>
            </a:r>
          </a:p>
          <a:p>
            <a:r>
              <a:rPr lang="en-US" dirty="0"/>
              <a:t>Use to add tone (usually of humor/irony/</a:t>
            </a:r>
            <a:r>
              <a:rPr lang="en-US" dirty="0" err="1"/>
              <a:t>snarkiness</a:t>
            </a:r>
            <a:r>
              <a:rPr lang="en-US" dirty="0"/>
              <a:t>)</a:t>
            </a:r>
          </a:p>
          <a:p>
            <a:r>
              <a:rPr lang="en-US" dirty="0"/>
              <a:t>Use to add glue/cohesion</a:t>
            </a:r>
          </a:p>
          <a:p>
            <a:endParaRPr lang="en-US" dirty="0"/>
          </a:p>
          <a:p>
            <a:r>
              <a:rPr lang="en-US" dirty="0"/>
              <a:t>Repeated words should be vital to the meaning of the piece.</a:t>
            </a:r>
          </a:p>
        </p:txBody>
      </p:sp>
    </p:spTree>
    <p:extLst>
      <p:ext uri="{BB962C8B-B14F-4D97-AF65-F5344CB8AC3E}">
        <p14:creationId xmlns:p14="http://schemas.microsoft.com/office/powerpoint/2010/main" val="43157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Shakespeare (William)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815" y="1417662"/>
            <a:ext cx="5956496" cy="5616184"/>
          </a:xfrm>
        </p:spPr>
        <p:txBody>
          <a:bodyPr>
            <a:normAutofit/>
          </a:bodyPr>
          <a:lstStyle/>
          <a:p>
            <a:r>
              <a:rPr lang="en-US" b="1" dirty="0"/>
              <a:t>BASSANIO</a:t>
            </a:r>
            <a:r>
              <a:rPr lang="en-US" dirty="0"/>
              <a:t>: “Sweet Portia,</a:t>
            </a:r>
            <a:br>
              <a:rPr lang="en-US" dirty="0"/>
            </a:br>
            <a:r>
              <a:rPr lang="en-US" dirty="0"/>
              <a:t>If you did know to whom </a:t>
            </a:r>
            <a:r>
              <a:rPr lang="en-US" b="1" i="1" dirty="0"/>
              <a:t>I gave the ring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If you did know for whom </a:t>
            </a:r>
            <a:r>
              <a:rPr lang="en-US" b="1" i="1" dirty="0"/>
              <a:t>I gave the ring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And would conceive for what </a:t>
            </a:r>
            <a:r>
              <a:rPr lang="en-US" b="1" i="1" dirty="0"/>
              <a:t>I gave the ring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And how unwillingly I left </a:t>
            </a:r>
            <a:r>
              <a:rPr lang="en-US" b="1" i="1" dirty="0"/>
              <a:t>the ring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When </a:t>
            </a:r>
            <a:r>
              <a:rPr lang="en-US" dirty="0" err="1"/>
              <a:t>nought</a:t>
            </a:r>
            <a:r>
              <a:rPr lang="en-US" dirty="0"/>
              <a:t> would be accepted but </a:t>
            </a:r>
            <a:r>
              <a:rPr lang="en-US" b="1" i="1" dirty="0"/>
              <a:t>the ring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You would abate the strength of your displeasure.”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88258" y="1417662"/>
            <a:ext cx="59037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PORTIA</a:t>
            </a:r>
            <a:r>
              <a:rPr lang="en-US" sz="2800" dirty="0"/>
              <a:t>: “If you had known the virtue of </a:t>
            </a:r>
            <a:r>
              <a:rPr lang="en-US" sz="2800" b="1" i="1" dirty="0"/>
              <a:t>the ring</a:t>
            </a:r>
            <a:r>
              <a:rPr lang="en-US" sz="2800" dirty="0"/>
              <a:t>,</a:t>
            </a:r>
            <a:br>
              <a:rPr lang="en-US" sz="2800" dirty="0"/>
            </a:br>
            <a:r>
              <a:rPr lang="en-US" sz="2800" dirty="0"/>
              <a:t>Or half her worthiness that gave </a:t>
            </a:r>
            <a:r>
              <a:rPr lang="en-US" sz="2800" b="1" i="1" dirty="0"/>
              <a:t>the ring</a:t>
            </a:r>
            <a:r>
              <a:rPr lang="en-US" sz="2800" dirty="0"/>
              <a:t>,</a:t>
            </a:r>
            <a:br>
              <a:rPr lang="en-US" sz="2800" dirty="0"/>
            </a:br>
            <a:r>
              <a:rPr lang="en-US" sz="2800" dirty="0"/>
              <a:t>Or your own honor to contain </a:t>
            </a:r>
            <a:r>
              <a:rPr lang="en-US" sz="2800" b="1" i="1" dirty="0"/>
              <a:t>the ring</a:t>
            </a:r>
            <a:r>
              <a:rPr lang="en-US" sz="2800" dirty="0"/>
              <a:t>,</a:t>
            </a:r>
            <a:br>
              <a:rPr lang="en-US" sz="2800" dirty="0"/>
            </a:br>
            <a:r>
              <a:rPr lang="en-US" sz="2800" dirty="0"/>
              <a:t>You would not then have parted with </a:t>
            </a:r>
            <a:r>
              <a:rPr lang="en-US" sz="2800" b="1" i="1" dirty="0"/>
              <a:t>the ring</a:t>
            </a:r>
            <a:r>
              <a:rPr lang="en-US" sz="2800" dirty="0"/>
              <a:t>.”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1745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Fat Tony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5057" y="1793336"/>
            <a:ext cx="8399585" cy="3688910"/>
          </a:xfrm>
        </p:spPr>
        <p:txBody>
          <a:bodyPr/>
          <a:lstStyle/>
          <a:p>
            <a:r>
              <a:rPr lang="en-US" b="1" dirty="0"/>
              <a:t>Fat Tony</a:t>
            </a:r>
            <a:r>
              <a:rPr lang="en-US" dirty="0"/>
              <a:t>: I'm afraid I must insist. You see, my wife, she has been most vocal on the subject of the pretzel </a:t>
            </a:r>
            <a:r>
              <a:rPr lang="en-US" b="1" dirty="0"/>
              <a:t>monies</a:t>
            </a:r>
            <a:r>
              <a:rPr lang="en-US" dirty="0"/>
              <a:t>. "Where's </a:t>
            </a:r>
            <a:r>
              <a:rPr lang="en-US" b="1" dirty="0"/>
              <a:t>the money</a:t>
            </a:r>
            <a:r>
              <a:rPr lang="en-US" dirty="0"/>
              <a:t>? "When are you going to get </a:t>
            </a:r>
            <a:r>
              <a:rPr lang="en-US" b="1" dirty="0"/>
              <a:t>the money</a:t>
            </a:r>
            <a:r>
              <a:rPr lang="en-US" dirty="0"/>
              <a:t>?" "Why aren't you getting </a:t>
            </a:r>
            <a:r>
              <a:rPr lang="en-US" b="1" dirty="0"/>
              <a:t>the money </a:t>
            </a:r>
            <a:r>
              <a:rPr lang="en-US" dirty="0"/>
              <a:t>now?" And so on. So please, </a:t>
            </a:r>
            <a:r>
              <a:rPr lang="en-US" b="1" dirty="0"/>
              <a:t>the money</a:t>
            </a:r>
            <a:r>
              <a:rPr lang="en-US" dirty="0"/>
              <a:t>. </a:t>
            </a:r>
          </a:p>
        </p:txBody>
      </p:sp>
      <p:pic>
        <p:nvPicPr>
          <p:cNvPr id="1026" name="Picture 2" descr="https://upload.wikimedia.org/wikipedia/en/3/3e/FatTon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97" y="1793336"/>
            <a:ext cx="2531354" cy="3708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14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Dr. Pepper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“I’m </a:t>
            </a:r>
            <a:r>
              <a:rPr lang="en-US" sz="4000" b="1" i="1" dirty="0"/>
              <a:t>a Pepper</a:t>
            </a:r>
            <a:r>
              <a:rPr lang="en-US" sz="4000" dirty="0"/>
              <a:t>, he’s </a:t>
            </a:r>
            <a:r>
              <a:rPr lang="en-US" sz="4000" b="1" i="1" dirty="0"/>
              <a:t>a Pepper</a:t>
            </a:r>
            <a:r>
              <a:rPr lang="en-US" sz="4000" dirty="0"/>
              <a:t>, she’s </a:t>
            </a:r>
            <a:r>
              <a:rPr lang="en-US" sz="4000" b="1" i="1" dirty="0"/>
              <a:t>a Pepper</a:t>
            </a:r>
            <a:r>
              <a:rPr lang="en-US" sz="4000" dirty="0"/>
              <a:t>, we’re </a:t>
            </a:r>
            <a:r>
              <a:rPr lang="en-US" sz="4000" b="1" i="1" dirty="0"/>
              <a:t>a Pepper</a:t>
            </a:r>
            <a:r>
              <a:rPr lang="en-US" sz="4000" dirty="0"/>
              <a:t>. Wouldn’t you like to be </a:t>
            </a:r>
            <a:r>
              <a:rPr lang="en-US" sz="4000" b="1" i="1" dirty="0"/>
              <a:t>a Pepper</a:t>
            </a:r>
            <a:r>
              <a:rPr lang="en-US" sz="4000" dirty="0"/>
              <a:t>, too? Dr. Pepper.”</a:t>
            </a:r>
          </a:p>
        </p:txBody>
      </p:sp>
    </p:spTree>
    <p:extLst>
      <p:ext uri="{BB962C8B-B14F-4D97-AF65-F5344CB8AC3E}">
        <p14:creationId xmlns:p14="http://schemas.microsoft.com/office/powerpoint/2010/main" val="172646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John F. Kennedy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The United States, as the world knows,</a:t>
            </a:r>
          </a:p>
          <a:p>
            <a:r>
              <a:rPr lang="en-US" dirty="0"/>
              <a:t>    will never start </a:t>
            </a:r>
            <a:r>
              <a:rPr lang="en-US" b="1" dirty="0"/>
              <a:t>a war</a:t>
            </a:r>
            <a:r>
              <a:rPr lang="en-US" dirty="0"/>
              <a:t>.</a:t>
            </a:r>
          </a:p>
          <a:p>
            <a:r>
              <a:rPr lang="en-US" dirty="0"/>
              <a:t>    We do not want </a:t>
            </a:r>
            <a:r>
              <a:rPr lang="en-US" b="1" dirty="0"/>
              <a:t>a war</a:t>
            </a:r>
            <a:r>
              <a:rPr lang="en-US" dirty="0"/>
              <a:t>.</a:t>
            </a:r>
          </a:p>
          <a:p>
            <a:r>
              <a:rPr lang="en-US" dirty="0"/>
              <a:t>    We do not now expect </a:t>
            </a:r>
            <a:r>
              <a:rPr lang="en-US" b="1" dirty="0"/>
              <a:t>a war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“The Strategy for Peace”, June 10, 1963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8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631"/>
            <a:ext cx="10515600" cy="929100"/>
          </a:xfrm>
        </p:spPr>
        <p:txBody>
          <a:bodyPr/>
          <a:lstStyle/>
          <a:p>
            <a:pPr algn="ctr"/>
            <a:r>
              <a:rPr lang="en-US" dirty="0"/>
              <a:t>Malcolm 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5926"/>
            <a:ext cx="12192000" cy="6042074"/>
          </a:xfrm>
        </p:spPr>
        <p:txBody>
          <a:bodyPr>
            <a:normAutofit/>
          </a:bodyPr>
          <a:lstStyle/>
          <a:p>
            <a:r>
              <a:rPr lang="en-US" dirty="0"/>
              <a:t>    Our brothers and sisters in Asia, </a:t>
            </a:r>
            <a:r>
              <a:rPr lang="en-US" b="1" dirty="0"/>
              <a:t>who were colonized by the Europeans</a:t>
            </a:r>
            <a:r>
              <a:rPr lang="en-US" dirty="0"/>
              <a:t>,</a:t>
            </a:r>
          </a:p>
          <a:p>
            <a:r>
              <a:rPr lang="en-US" dirty="0"/>
              <a:t>    our brothers and sisters in Africa, </a:t>
            </a:r>
            <a:r>
              <a:rPr lang="en-US" b="1" dirty="0"/>
              <a:t>who were colonized by the Europeans</a:t>
            </a:r>
            <a:r>
              <a:rPr lang="en-US" dirty="0"/>
              <a:t>,</a:t>
            </a:r>
          </a:p>
          <a:p>
            <a:r>
              <a:rPr lang="en-US" dirty="0"/>
              <a:t>    and in Latin America, the peasants, </a:t>
            </a:r>
            <a:r>
              <a:rPr lang="en-US" b="1" dirty="0"/>
              <a:t>who were colonized by the Europeans</a:t>
            </a:r>
            <a:r>
              <a:rPr lang="en-US" dirty="0"/>
              <a:t>,</a:t>
            </a:r>
          </a:p>
          <a:p>
            <a:r>
              <a:rPr lang="en-US" dirty="0"/>
              <a:t>    have been involved in a struggle since 1945 to get the colonialists, or the colonizing powers, the Europeans, off their land, out of their country.</a:t>
            </a:r>
          </a:p>
          <a:p>
            <a:endParaRPr lang="en-US" dirty="0"/>
          </a:p>
          <a:p>
            <a:r>
              <a:rPr lang="en-US" dirty="0"/>
              <a:t>“The Black Revolution”, June, 1963: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2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29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Rev. Dr. Martin Luther King Jr.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5974"/>
            <a:ext cx="12192000" cy="5792026"/>
          </a:xfrm>
        </p:spPr>
        <p:txBody>
          <a:bodyPr/>
          <a:lstStyle/>
          <a:p>
            <a:r>
              <a:rPr lang="en-US" dirty="0"/>
              <a:t>    With this faith, we will be able to work </a:t>
            </a:r>
            <a:r>
              <a:rPr lang="en-US" b="1" dirty="0"/>
              <a:t>together,</a:t>
            </a:r>
          </a:p>
          <a:p>
            <a:r>
              <a:rPr lang="en-US" dirty="0"/>
              <a:t>    to pray </a:t>
            </a:r>
            <a:r>
              <a:rPr lang="en-US" b="1" dirty="0"/>
              <a:t>together,</a:t>
            </a:r>
          </a:p>
          <a:p>
            <a:r>
              <a:rPr lang="en-US" dirty="0"/>
              <a:t>    to struggle </a:t>
            </a:r>
            <a:r>
              <a:rPr lang="en-US" b="1" dirty="0"/>
              <a:t>together,</a:t>
            </a:r>
          </a:p>
          <a:p>
            <a:r>
              <a:rPr lang="en-US" dirty="0"/>
              <a:t>    to go to jail </a:t>
            </a:r>
            <a:r>
              <a:rPr lang="en-US" b="1" dirty="0"/>
              <a:t>together,</a:t>
            </a:r>
          </a:p>
          <a:p>
            <a:r>
              <a:rPr lang="en-US" dirty="0"/>
              <a:t>    to stand up for freedom </a:t>
            </a:r>
            <a:r>
              <a:rPr lang="en-US" b="1" dirty="0"/>
              <a:t>together,</a:t>
            </a:r>
          </a:p>
          <a:p>
            <a:r>
              <a:rPr lang="en-US" dirty="0"/>
              <a:t>    knowing that we will be free one day.</a:t>
            </a:r>
          </a:p>
          <a:p>
            <a:endParaRPr lang="en-US" dirty="0"/>
          </a:p>
          <a:p>
            <a:r>
              <a:rPr lang="en-US" dirty="0"/>
              <a:t>“I Have a Dream“, August 28, 1963: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82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639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Lyndon Baines Johnson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5414"/>
            <a:ext cx="12192000" cy="5732585"/>
          </a:xfrm>
        </p:spPr>
        <p:txBody>
          <a:bodyPr/>
          <a:lstStyle/>
          <a:p>
            <a:r>
              <a:rPr lang="en-US" dirty="0"/>
              <a:t>    There is no Negro </a:t>
            </a:r>
            <a:r>
              <a:rPr lang="en-US" b="1" dirty="0"/>
              <a:t>problem.</a:t>
            </a:r>
          </a:p>
          <a:p>
            <a:r>
              <a:rPr lang="en-US" dirty="0"/>
              <a:t>    There is no Southern </a:t>
            </a:r>
            <a:r>
              <a:rPr lang="en-US" b="1" dirty="0"/>
              <a:t>problem.</a:t>
            </a:r>
          </a:p>
          <a:p>
            <a:r>
              <a:rPr lang="en-US" dirty="0"/>
              <a:t>    There is no Northern </a:t>
            </a:r>
            <a:r>
              <a:rPr lang="en-US" b="1" dirty="0"/>
              <a:t>problem.</a:t>
            </a:r>
          </a:p>
          <a:p>
            <a:r>
              <a:rPr lang="en-US" dirty="0"/>
              <a:t>    There is only an American </a:t>
            </a:r>
            <a:r>
              <a:rPr lang="en-US" b="1" dirty="0"/>
              <a:t>problem.</a:t>
            </a:r>
          </a:p>
          <a:p>
            <a:r>
              <a:rPr lang="en-US" dirty="0"/>
              <a:t>    And we are met here tonight as Americans-not as Democrats or Republicans-we are met here as Americans to solve that </a:t>
            </a:r>
            <a:r>
              <a:rPr lang="en-US" b="1" dirty="0"/>
              <a:t>problem.</a:t>
            </a:r>
          </a:p>
          <a:p>
            <a:endParaRPr lang="en-US" dirty="0"/>
          </a:p>
          <a:p>
            <a:r>
              <a:rPr lang="en-US" dirty="0"/>
              <a:t>March 15, 1965: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74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748</Words>
  <Application>Microsoft Office PowerPoint</Application>
  <PresentationFormat>Custom</PresentationFormat>
  <Paragraphs>78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Epiphora</vt:lpstr>
      <vt:lpstr>Definition/Usage</vt:lpstr>
      <vt:lpstr>Shakespeare (William)</vt:lpstr>
      <vt:lpstr>Fat Tony</vt:lpstr>
      <vt:lpstr>Dr. Pepper</vt:lpstr>
      <vt:lpstr>John F. Kennedy</vt:lpstr>
      <vt:lpstr>Malcolm X</vt:lpstr>
      <vt:lpstr>Rev. Dr. Martin Luther King Jr.</vt:lpstr>
      <vt:lpstr>Lyndon Baines Johnson</vt:lpstr>
      <vt:lpstr>Justin Trudeau</vt:lpstr>
      <vt:lpstr>Kevin Rudd</vt:lpstr>
      <vt:lpstr>With and without….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Epiphora</dc:title>
  <dc:creator>Mark Palise</dc:creator>
  <cp:lastModifiedBy>Windows User</cp:lastModifiedBy>
  <cp:revision>17</cp:revision>
  <cp:lastPrinted>2016-03-09T12:01:50Z</cp:lastPrinted>
  <dcterms:created xsi:type="dcterms:W3CDTF">2016-03-09T02:25:14Z</dcterms:created>
  <dcterms:modified xsi:type="dcterms:W3CDTF">2016-03-09T19:18:00Z</dcterms:modified>
</cp:coreProperties>
</file>