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59" r:id="rId5"/>
    <p:sldId id="260" r:id="rId6"/>
    <p:sldId id="261" r:id="rId7"/>
    <p:sldId id="262" r:id="rId8"/>
    <p:sldId id="263" r:id="rId9"/>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114" y="-5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7078AAAF-200E-4D7A-9113-AC7D9D7D9DCA}" type="datetimeFigureOut">
              <a:rPr lang="en-US" smtClean="0"/>
              <a:t>4/18/2016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EE82BA00-A8BE-4014-93E1-1FF1C9EFE433}" type="slidenum">
              <a:rPr lang="en-US" smtClean="0"/>
              <a:t>‹#›</a:t>
            </a:fld>
            <a:endParaRPr lang="en-US"/>
          </a:p>
        </p:txBody>
      </p:sp>
    </p:spTree>
    <p:extLst>
      <p:ext uri="{BB962C8B-B14F-4D97-AF65-F5344CB8AC3E}">
        <p14:creationId xmlns:p14="http://schemas.microsoft.com/office/powerpoint/2010/main" val="193788829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2701A8-631F-4D6F-A7F2-9D6DC6250ACB}"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3542274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2701A8-631F-4D6F-A7F2-9D6DC6250ACB}"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389566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2701A8-631F-4D6F-A7F2-9D6DC6250ACB}"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2672078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2701A8-631F-4D6F-A7F2-9D6DC6250ACB}"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76062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92701A8-631F-4D6F-A7F2-9D6DC6250ACB}" type="datetimeFigureOut">
              <a:rPr lang="en-US" smtClean="0"/>
              <a:t>4/18/2016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51739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2701A8-631F-4D6F-A7F2-9D6DC6250ACB}"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442304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2701A8-631F-4D6F-A7F2-9D6DC6250ACB}" type="datetimeFigureOut">
              <a:rPr lang="en-US" smtClean="0"/>
              <a:t>4/18/2016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393019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2701A8-631F-4D6F-A7F2-9D6DC6250ACB}" type="datetimeFigureOut">
              <a:rPr lang="en-US" smtClean="0"/>
              <a:t>4/18/2016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3291680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2701A8-631F-4D6F-A7F2-9D6DC6250ACB}" type="datetimeFigureOut">
              <a:rPr lang="en-US" smtClean="0"/>
              <a:t>4/18/2016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5493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2701A8-631F-4D6F-A7F2-9D6DC6250ACB}"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3589083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92701A8-631F-4D6F-A7F2-9D6DC6250ACB}" type="datetimeFigureOut">
              <a:rPr lang="en-US" smtClean="0"/>
              <a:t>4/18/2016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66D9E5-10D3-4A6D-BC77-B8284BA88B49}" type="slidenum">
              <a:rPr lang="en-US" smtClean="0"/>
              <a:t>‹#›</a:t>
            </a:fld>
            <a:endParaRPr lang="en-US"/>
          </a:p>
        </p:txBody>
      </p:sp>
    </p:spTree>
    <p:extLst>
      <p:ext uri="{BB962C8B-B14F-4D97-AF65-F5344CB8AC3E}">
        <p14:creationId xmlns:p14="http://schemas.microsoft.com/office/powerpoint/2010/main" val="114037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2701A8-631F-4D6F-A7F2-9D6DC6250ACB}" type="datetimeFigureOut">
              <a:rPr lang="en-US" smtClean="0"/>
              <a:t>4/18/2016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6D9E5-10D3-4A6D-BC77-B8284BA88B49}" type="slidenum">
              <a:rPr lang="en-US" smtClean="0"/>
              <a:t>‹#›</a:t>
            </a:fld>
            <a:endParaRPr lang="en-US"/>
          </a:p>
        </p:txBody>
      </p:sp>
    </p:spTree>
    <p:extLst>
      <p:ext uri="{BB962C8B-B14F-4D97-AF65-F5344CB8AC3E}">
        <p14:creationId xmlns:p14="http://schemas.microsoft.com/office/powerpoint/2010/main" val="19612933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Asyndeton</a:t>
            </a:r>
          </a:p>
        </p:txBody>
      </p:sp>
      <p:sp>
        <p:nvSpPr>
          <p:cNvPr id="3" name="Subtitle 2"/>
          <p:cNvSpPr>
            <a:spLocks noGrp="1"/>
          </p:cNvSpPr>
          <p:nvPr>
            <p:ph type="subTitle" idx="1"/>
          </p:nvPr>
        </p:nvSpPr>
        <p:spPr/>
        <p:txBody>
          <a:bodyPr/>
          <a:lstStyle/>
          <a:p>
            <a:r>
              <a:rPr lang="en-US" dirty="0"/>
              <a:t>…or, Mr. Palise was huge, powerful, a giant among men.</a:t>
            </a:r>
          </a:p>
        </p:txBody>
      </p:sp>
    </p:spTree>
    <p:extLst>
      <p:ext uri="{BB962C8B-B14F-4D97-AF65-F5344CB8AC3E}">
        <p14:creationId xmlns:p14="http://schemas.microsoft.com/office/powerpoint/2010/main" val="4343026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6"/>
            <a:ext cx="10515600" cy="774360"/>
          </a:xfrm>
        </p:spPr>
        <p:txBody>
          <a:bodyPr/>
          <a:lstStyle/>
          <a:p>
            <a:pPr algn="ctr"/>
            <a:r>
              <a:rPr lang="en-US" dirty="0"/>
              <a:t>Definition and usage</a:t>
            </a:r>
          </a:p>
        </p:txBody>
      </p:sp>
      <p:sp>
        <p:nvSpPr>
          <p:cNvPr id="3" name="Content Placeholder 2"/>
          <p:cNvSpPr>
            <a:spLocks noGrp="1"/>
          </p:cNvSpPr>
          <p:nvPr>
            <p:ph idx="1"/>
          </p:nvPr>
        </p:nvSpPr>
        <p:spPr>
          <a:xfrm>
            <a:off x="0" y="773724"/>
            <a:ext cx="12192000" cy="6084276"/>
          </a:xfrm>
        </p:spPr>
        <p:txBody>
          <a:bodyPr/>
          <a:lstStyle/>
          <a:p>
            <a:r>
              <a:rPr lang="en-US" dirty="0"/>
              <a:t>Definition: Asyndeton is the strategy of leaving out conjunctions between words, phrases, and clauses.</a:t>
            </a:r>
          </a:p>
          <a:p>
            <a:r>
              <a:rPr lang="en-US" dirty="0"/>
              <a:t>Usage: </a:t>
            </a:r>
          </a:p>
          <a:p>
            <a:pPr lvl="1"/>
            <a:r>
              <a:rPr lang="en-US" dirty="0"/>
              <a:t>It can increase the feeling of spontaneity, like you’re making up lists as you go.</a:t>
            </a:r>
          </a:p>
          <a:p>
            <a:pPr lvl="1"/>
            <a:r>
              <a:rPr lang="en-US" dirty="0"/>
              <a:t>It gives a feeling of potential incompleteness, hinting at more that may be to come.</a:t>
            </a:r>
          </a:p>
          <a:p>
            <a:pPr lvl="1"/>
            <a:r>
              <a:rPr lang="en-US" dirty="0"/>
              <a:t>It can add emphasis and draw attention to the end of a list.</a:t>
            </a:r>
          </a:p>
          <a:p>
            <a:pPr lvl="1"/>
            <a:r>
              <a:rPr lang="en-US" dirty="0"/>
              <a:t>It can add </a:t>
            </a:r>
            <a:r>
              <a:rPr lang="en-US" dirty="0" err="1"/>
              <a:t>synonymity</a:t>
            </a:r>
            <a:r>
              <a:rPr lang="en-US" dirty="0"/>
              <a:t> to a list, implying that two words are identical when in reality they may not be.</a:t>
            </a:r>
          </a:p>
          <a:p>
            <a:pPr lvl="1"/>
            <a:r>
              <a:rPr lang="en-US" dirty="0"/>
              <a:t>It can add a feeling of speed and momentum.</a:t>
            </a:r>
          </a:p>
          <a:p>
            <a:endParaRPr lang="en-US" dirty="0"/>
          </a:p>
          <a:p>
            <a:r>
              <a:rPr lang="en-US" dirty="0"/>
              <a:t>NOTE: The Oxford comma is STILL not optional, even if there is no conjunction separating the last two items in the list (in fact, it’s more important now….)</a:t>
            </a:r>
          </a:p>
          <a:p>
            <a:pPr lvl="1"/>
            <a:endParaRPr lang="en-US" dirty="0"/>
          </a:p>
          <a:p>
            <a:pPr lvl="1"/>
            <a:endParaRPr lang="en-US" dirty="0"/>
          </a:p>
        </p:txBody>
      </p:sp>
    </p:spTree>
    <p:extLst>
      <p:ext uri="{BB962C8B-B14F-4D97-AF65-F5344CB8AC3E}">
        <p14:creationId xmlns:p14="http://schemas.microsoft.com/office/powerpoint/2010/main" val="18500596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432"/>
            <a:ext cx="10515600" cy="872834"/>
          </a:xfrm>
        </p:spPr>
        <p:txBody>
          <a:bodyPr/>
          <a:lstStyle/>
          <a:p>
            <a:pPr algn="ctr"/>
            <a:r>
              <a:rPr lang="en-US" dirty="0"/>
              <a:t>Increasing the feeling of spontaneity</a:t>
            </a:r>
          </a:p>
        </p:txBody>
      </p:sp>
      <p:sp>
        <p:nvSpPr>
          <p:cNvPr id="3" name="Content Placeholder 2"/>
          <p:cNvSpPr>
            <a:spLocks noGrp="1"/>
          </p:cNvSpPr>
          <p:nvPr>
            <p:ph idx="1"/>
          </p:nvPr>
        </p:nvSpPr>
        <p:spPr>
          <a:xfrm>
            <a:off x="0" y="886266"/>
            <a:ext cx="12192000" cy="5971734"/>
          </a:xfrm>
        </p:spPr>
        <p:txBody>
          <a:bodyPr/>
          <a:lstStyle/>
          <a:p>
            <a:r>
              <a:rPr lang="en-US" dirty="0"/>
              <a:t>On his return he received medals, honors, treasures, titles, fame</a:t>
            </a:r>
          </a:p>
          <a:p>
            <a:endParaRPr lang="en-US" dirty="0"/>
          </a:p>
          <a:p>
            <a:pPr lvl="1"/>
            <a:r>
              <a:rPr lang="en-US" dirty="0"/>
              <a:t>If this were to say “On his return he received medals, honors, treasures, titles, and fame,” it would feel like it had been planned out (at least far enough in advance that the speaker/writer knew he or she would be done at the word “fame”), which leaves the overall feeling as one of being rehearsed (and therefore a bit artificial ) rather than spontaneous (and therefore more genuine).</a:t>
            </a:r>
          </a:p>
        </p:txBody>
      </p:sp>
    </p:spTree>
    <p:extLst>
      <p:ext uri="{BB962C8B-B14F-4D97-AF65-F5344CB8AC3E}">
        <p14:creationId xmlns:p14="http://schemas.microsoft.com/office/powerpoint/2010/main" val="2980665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
            <a:ext cx="10515600" cy="830629"/>
          </a:xfrm>
        </p:spPr>
        <p:txBody>
          <a:bodyPr/>
          <a:lstStyle/>
          <a:p>
            <a:pPr algn="ctr"/>
            <a:r>
              <a:rPr lang="en-US" dirty="0"/>
              <a:t>Giving a feeling of potential incompleteness</a:t>
            </a:r>
          </a:p>
        </p:txBody>
      </p:sp>
      <p:sp>
        <p:nvSpPr>
          <p:cNvPr id="3" name="Content Placeholder 2"/>
          <p:cNvSpPr>
            <a:spLocks noGrp="1"/>
          </p:cNvSpPr>
          <p:nvPr>
            <p:ph idx="1"/>
          </p:nvPr>
        </p:nvSpPr>
        <p:spPr>
          <a:xfrm>
            <a:off x="0" y="829994"/>
            <a:ext cx="12192000" cy="6028006"/>
          </a:xfrm>
        </p:spPr>
        <p:txBody>
          <a:bodyPr/>
          <a:lstStyle/>
          <a:p>
            <a:r>
              <a:rPr lang="en-US" dirty="0"/>
              <a:t>She likes pickles, olives, raisins, dates, pretzels.</a:t>
            </a:r>
          </a:p>
          <a:p>
            <a:r>
              <a:rPr lang="en-US" dirty="0"/>
              <a:t>She likes pickles, olives, raisins, dates, and pretzels.</a:t>
            </a:r>
          </a:p>
          <a:p>
            <a:endParaRPr lang="en-US" dirty="0"/>
          </a:p>
          <a:p>
            <a:pPr lvl="1"/>
            <a:r>
              <a:rPr lang="en-US" dirty="0"/>
              <a:t>Notice: in the second list, it almost implies that she likes those five items…and ONLY those five items, whereas the first sentence doesn’t give the same implication.</a:t>
            </a:r>
          </a:p>
          <a:p>
            <a:endParaRPr lang="en-US" dirty="0"/>
          </a:p>
          <a:p>
            <a:pPr lvl="1"/>
            <a:r>
              <a:rPr lang="en-US" dirty="0"/>
              <a:t>In order to convey a feeling of incompleteness, one’s voice (when speaking or reading asyndeton) should not drop in pitch or timbre, but should either remain level or even rise.</a:t>
            </a:r>
          </a:p>
        </p:txBody>
      </p:sp>
    </p:spTree>
    <p:extLst>
      <p:ext uri="{BB962C8B-B14F-4D97-AF65-F5344CB8AC3E}">
        <p14:creationId xmlns:p14="http://schemas.microsoft.com/office/powerpoint/2010/main" val="3205642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731519"/>
          </a:xfrm>
        </p:spPr>
        <p:txBody>
          <a:bodyPr>
            <a:normAutofit/>
          </a:bodyPr>
          <a:lstStyle/>
          <a:p>
            <a:pPr algn="ctr"/>
            <a:r>
              <a:rPr lang="en-US" sz="4000" dirty="0"/>
              <a:t>Adding emphasis and drawing attention to the end of a list</a:t>
            </a:r>
          </a:p>
        </p:txBody>
      </p:sp>
      <p:sp>
        <p:nvSpPr>
          <p:cNvPr id="3" name="Content Placeholder 2"/>
          <p:cNvSpPr>
            <a:spLocks noGrp="1"/>
          </p:cNvSpPr>
          <p:nvPr>
            <p:ph idx="1"/>
          </p:nvPr>
        </p:nvSpPr>
        <p:spPr>
          <a:xfrm>
            <a:off x="0" y="731520"/>
            <a:ext cx="12192000" cy="6126480"/>
          </a:xfrm>
        </p:spPr>
        <p:txBody>
          <a:bodyPr/>
          <a:lstStyle/>
          <a:p>
            <a:r>
              <a:rPr lang="en-US" dirty="0"/>
              <a:t>They spent the day wondering, searching, thinking, understanding.</a:t>
            </a:r>
          </a:p>
          <a:p>
            <a:r>
              <a:rPr lang="en-US" dirty="0"/>
              <a:t>They spent the day wondering, searching, thinking, and understanding.</a:t>
            </a:r>
          </a:p>
          <a:p>
            <a:endParaRPr lang="en-US" dirty="0"/>
          </a:p>
          <a:p>
            <a:pPr lvl="1"/>
            <a:r>
              <a:rPr lang="en-US" dirty="0"/>
              <a:t>For whatever reason, the lack of a conjunction here lends the word “understanding” a bit of power and gravitas</a:t>
            </a:r>
          </a:p>
          <a:p>
            <a:endParaRPr lang="en-US" dirty="0"/>
          </a:p>
          <a:p>
            <a:r>
              <a:rPr lang="en-US" dirty="0"/>
              <a:t>“I came, I saw, I conquered” sounds much more powerful than “I came, I saw, and I conquered,” and the last word sounds more powerful and emphatic</a:t>
            </a:r>
          </a:p>
        </p:txBody>
      </p:sp>
    </p:spTree>
    <p:extLst>
      <p:ext uri="{BB962C8B-B14F-4D97-AF65-F5344CB8AC3E}">
        <p14:creationId xmlns:p14="http://schemas.microsoft.com/office/powerpoint/2010/main" val="3534929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9"/>
            <a:ext cx="10515600" cy="718091"/>
          </a:xfrm>
        </p:spPr>
        <p:txBody>
          <a:bodyPr/>
          <a:lstStyle/>
          <a:p>
            <a:pPr algn="ctr"/>
            <a:r>
              <a:rPr lang="en-US" dirty="0"/>
              <a:t>Adding </a:t>
            </a:r>
            <a:r>
              <a:rPr lang="en-US" dirty="0" err="1"/>
              <a:t>synonymity</a:t>
            </a:r>
            <a:r>
              <a:rPr lang="en-US" dirty="0"/>
              <a:t> to a list</a:t>
            </a:r>
          </a:p>
        </p:txBody>
      </p:sp>
      <p:sp>
        <p:nvSpPr>
          <p:cNvPr id="3" name="Content Placeholder 2"/>
          <p:cNvSpPr>
            <a:spLocks noGrp="1"/>
          </p:cNvSpPr>
          <p:nvPr>
            <p:ph idx="1"/>
          </p:nvPr>
        </p:nvSpPr>
        <p:spPr>
          <a:xfrm>
            <a:off x="0" y="717452"/>
            <a:ext cx="12192000" cy="6140548"/>
          </a:xfrm>
        </p:spPr>
        <p:txBody>
          <a:bodyPr/>
          <a:lstStyle/>
          <a:p>
            <a:r>
              <a:rPr lang="en-US" dirty="0"/>
              <a:t>He was a winner, a hero.</a:t>
            </a:r>
          </a:p>
          <a:p>
            <a:r>
              <a:rPr lang="en-US" dirty="0"/>
              <a:t>He was a winner and a hero.</a:t>
            </a:r>
          </a:p>
          <a:p>
            <a:endParaRPr lang="en-US" dirty="0"/>
          </a:p>
          <a:p>
            <a:pPr lvl="1"/>
            <a:r>
              <a:rPr lang="en-US" dirty="0"/>
              <a:t>This usage takes advantage of the form called an “appositive,” wherein a noun or noun phrase is set off by commas and used to define another noun.  By using a comma rather than a conjunction, the second noun (phrase) defines the first, making them seem like synonyms rather than two distinct descriptions</a:t>
            </a:r>
          </a:p>
          <a:p>
            <a:endParaRPr lang="en-US" dirty="0"/>
          </a:p>
          <a:p>
            <a:r>
              <a:rPr lang="en-US" dirty="0"/>
              <a:t>She was a teacher, a vicious overlord.</a:t>
            </a:r>
          </a:p>
          <a:p>
            <a:r>
              <a:rPr lang="en-US" dirty="0"/>
              <a:t>She was a teacher, a beacon of light in the girl’s otherwise desolate and dismal life.</a:t>
            </a:r>
          </a:p>
        </p:txBody>
      </p:sp>
    </p:spTree>
    <p:extLst>
      <p:ext uri="{BB962C8B-B14F-4D97-AF65-F5344CB8AC3E}">
        <p14:creationId xmlns:p14="http://schemas.microsoft.com/office/powerpoint/2010/main" val="24588304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5"/>
            <a:ext cx="10515600" cy="844698"/>
          </a:xfrm>
        </p:spPr>
        <p:txBody>
          <a:bodyPr/>
          <a:lstStyle/>
          <a:p>
            <a:pPr algn="ctr"/>
            <a:r>
              <a:rPr lang="en-US" dirty="0"/>
              <a:t>Adding a feeling of speed and momentum</a:t>
            </a:r>
          </a:p>
        </p:txBody>
      </p:sp>
      <p:sp>
        <p:nvSpPr>
          <p:cNvPr id="3" name="Content Placeholder 2"/>
          <p:cNvSpPr>
            <a:spLocks noGrp="1"/>
          </p:cNvSpPr>
          <p:nvPr>
            <p:ph idx="1"/>
          </p:nvPr>
        </p:nvSpPr>
        <p:spPr>
          <a:xfrm>
            <a:off x="0" y="844062"/>
            <a:ext cx="12192000" cy="6013937"/>
          </a:xfrm>
        </p:spPr>
        <p:txBody>
          <a:bodyPr/>
          <a:lstStyle/>
          <a:p>
            <a:r>
              <a:rPr lang="en-US" dirty="0"/>
              <a:t>Speed up the film, Montag, quick. Click, Pic, Look, Eye, Now, Flick, Here, There, Swift, Pace, Up, Down, In, Out, Why, How, Who, What, Where, Eh? Uh! Bang! Smack! Wallop, Bing, Bong, Boom! - Fahrenheit 451 by Ray Bradbury</a:t>
            </a:r>
            <a:br>
              <a:rPr lang="en-US" dirty="0"/>
            </a:br>
            <a:endParaRPr lang="en-US" dirty="0"/>
          </a:p>
          <a:p>
            <a:pPr lvl="1"/>
            <a:r>
              <a:rPr lang="en-US" dirty="0"/>
              <a:t>There are a lot of reasons this sentence roars along, but part of that effect is the lack of conjunctions with the tiniest amount of material necessary to separate each of the words (with as little separation as possible)</a:t>
            </a:r>
          </a:p>
        </p:txBody>
      </p:sp>
    </p:spTree>
    <p:extLst>
      <p:ext uri="{BB962C8B-B14F-4D97-AF65-F5344CB8AC3E}">
        <p14:creationId xmlns:p14="http://schemas.microsoft.com/office/powerpoint/2010/main" val="8930975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36"/>
            <a:ext cx="10515600" cy="915036"/>
          </a:xfrm>
        </p:spPr>
        <p:txBody>
          <a:bodyPr>
            <a:normAutofit/>
          </a:bodyPr>
          <a:lstStyle/>
          <a:p>
            <a:pPr algn="ctr"/>
            <a:r>
              <a:rPr lang="en-US" dirty="0"/>
              <a:t>Practice, practice, practice</a:t>
            </a:r>
          </a:p>
        </p:txBody>
      </p:sp>
      <p:sp>
        <p:nvSpPr>
          <p:cNvPr id="3" name="Content Placeholder 2"/>
          <p:cNvSpPr>
            <a:spLocks noGrp="1"/>
          </p:cNvSpPr>
          <p:nvPr>
            <p:ph idx="1"/>
          </p:nvPr>
        </p:nvSpPr>
        <p:spPr>
          <a:xfrm>
            <a:off x="0" y="914400"/>
            <a:ext cx="12192000" cy="5943600"/>
          </a:xfrm>
        </p:spPr>
        <p:txBody>
          <a:bodyPr/>
          <a:lstStyle/>
          <a:p>
            <a:r>
              <a:rPr lang="en-US" dirty="0"/>
              <a:t>This assignment is one with which you should wrestle, struggle, fight, overcome, vanquish.  There are many options, options from which you can choose, options which will allow you to develop skills you can harness going forward in your writing.</a:t>
            </a:r>
          </a:p>
          <a:p>
            <a:endParaRPr lang="en-US" dirty="0"/>
          </a:p>
          <a:p>
            <a:r>
              <a:rPr lang="en-US" dirty="0"/>
              <a:t>Make five sample sentences which use asyndeton.  (They must be your own </a:t>
            </a:r>
            <a:r>
              <a:rPr lang="en-US"/>
              <a:t>original sentences.)</a:t>
            </a:r>
            <a:endParaRPr lang="en-US" dirty="0"/>
          </a:p>
        </p:txBody>
      </p:sp>
    </p:spTree>
    <p:extLst>
      <p:ext uri="{BB962C8B-B14F-4D97-AF65-F5344CB8AC3E}">
        <p14:creationId xmlns:p14="http://schemas.microsoft.com/office/powerpoint/2010/main" val="12588742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694</Words>
  <Application>Microsoft Office PowerPoint</Application>
  <PresentationFormat>Custom</PresentationFormat>
  <Paragraphs>45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Asyndeton</vt:lpstr>
      <vt:lpstr>Definition and usage</vt:lpstr>
      <vt:lpstr>Increasing the feeling of spontaneity</vt:lpstr>
      <vt:lpstr>Giving a feeling of potential incompleteness</vt:lpstr>
      <vt:lpstr>Adding emphasis and drawing attention to the end of a list</vt:lpstr>
      <vt:lpstr>Adding synonymity to a list</vt:lpstr>
      <vt:lpstr>Adding a feeling of speed and momentum</vt:lpstr>
      <vt:lpstr>Practice, practice, practice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Asyndeton</dc:title>
  <dc:creator>Mark Palise</dc:creator>
  <cp:lastModifiedBy>Windows User</cp:lastModifiedBy>
  <cp:revision>17</cp:revision>
  <cp:lastPrinted>2016-04-18T16:11:41Z</cp:lastPrinted>
  <dcterms:created xsi:type="dcterms:W3CDTF">2016-04-18T01:23:27Z</dcterms:created>
  <dcterms:modified xsi:type="dcterms:W3CDTF">2016-04-18T18:21:48Z</dcterms:modified>
</cp:coreProperties>
</file>