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3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1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7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3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CFD92-C8EB-45F2-A2B7-308AD6456F44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B9C6-A860-4ACF-848B-38533AB9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Antimetabole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Some write to live; others live to write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9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Definition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Definition: </a:t>
            </a:r>
            <a:r>
              <a:rPr lang="en-US" dirty="0"/>
              <a:t>Figure of emphasis in which the words in one phrase or clause are replicated, exactly or closely, in reverse grammatical order in the next phrase or clause; </a:t>
            </a:r>
            <a:r>
              <a:rPr lang="en-US" b="1" dirty="0"/>
              <a:t>an inverted order of repeated words in adjacent phrases or clauses (A-B, B-A</a:t>
            </a:r>
            <a:r>
              <a:rPr lang="en-US" b="1" dirty="0" smtClean="0"/>
              <a:t>).</a:t>
            </a:r>
          </a:p>
          <a:p>
            <a:r>
              <a:rPr lang="en-US" dirty="0" smtClean="0"/>
              <a:t>Usage: </a:t>
            </a:r>
            <a:r>
              <a:rPr lang="en-US" dirty="0"/>
              <a:t>The reversal of words is often unexpected and thought-provoking, getting the audience to consider things from a different angle.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2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fontAlgn="base"/>
            <a:r>
              <a:rPr lang="en-US" dirty="0"/>
              <a:t>“</a:t>
            </a:r>
            <a:r>
              <a:rPr lang="en-US" b="1" dirty="0"/>
              <a:t>One for all</a:t>
            </a:r>
            <a:r>
              <a:rPr lang="en-US" dirty="0"/>
              <a:t> and </a:t>
            </a:r>
            <a:r>
              <a:rPr lang="en-US" b="1" dirty="0"/>
              <a:t>all for one!</a:t>
            </a:r>
            <a:r>
              <a:rPr lang="en-US" dirty="0"/>
              <a:t>”     </a:t>
            </a:r>
            <a:endParaRPr lang="en-US" dirty="0" smtClean="0"/>
          </a:p>
          <a:p>
            <a:pPr lvl="1" fontAlgn="base"/>
            <a:r>
              <a:rPr lang="en-US" dirty="0" smtClean="0"/>
              <a:t>Motto </a:t>
            </a:r>
            <a:r>
              <a:rPr lang="en-US" dirty="0"/>
              <a:t>of </a:t>
            </a:r>
            <a:r>
              <a:rPr lang="en-US" i="1" dirty="0"/>
              <a:t>The Three Musketeers</a:t>
            </a:r>
            <a:r>
              <a:rPr lang="en-US" dirty="0"/>
              <a:t> by Alexandre Dumas, 1844</a:t>
            </a:r>
          </a:p>
          <a:p>
            <a:pPr marL="0" indent="0" fontAlgn="base">
              <a:buNone/>
            </a:pPr>
            <a:r>
              <a:rPr lang="en-US" dirty="0"/>
              <a:t>———</a:t>
            </a:r>
          </a:p>
          <a:p>
            <a:pPr fontAlgn="base"/>
            <a:r>
              <a:rPr lang="en-US" dirty="0"/>
              <a:t>“When </a:t>
            </a:r>
            <a:r>
              <a:rPr lang="en-US" b="1" dirty="0"/>
              <a:t>the going gets tough</a:t>
            </a:r>
            <a:r>
              <a:rPr lang="en-US" dirty="0"/>
              <a:t>, </a:t>
            </a:r>
            <a:r>
              <a:rPr lang="en-US" b="1" dirty="0"/>
              <a:t>the tough get going</a:t>
            </a:r>
            <a:r>
              <a:rPr lang="en-US" dirty="0" smtClean="0"/>
              <a:t>.”</a:t>
            </a:r>
          </a:p>
          <a:p>
            <a:pPr lvl="1" fontAlgn="base"/>
            <a:r>
              <a:rPr lang="en-US" dirty="0" smtClean="0"/>
              <a:t>Joseph </a:t>
            </a:r>
            <a:r>
              <a:rPr lang="en-US" dirty="0"/>
              <a:t>P. Kennedy, Sr.</a:t>
            </a:r>
          </a:p>
          <a:p>
            <a:pPr marL="0" indent="0">
              <a:buNone/>
            </a:pPr>
            <a:r>
              <a:rPr lang="en-US" dirty="0" smtClean="0"/>
              <a:t>_____</a:t>
            </a:r>
          </a:p>
          <a:p>
            <a:pPr fontAlgn="base"/>
            <a:r>
              <a:rPr lang="en-US" dirty="0"/>
              <a:t>“Ask not </a:t>
            </a:r>
            <a:r>
              <a:rPr lang="en-US" b="1" dirty="0"/>
              <a:t>what your country can do for you</a:t>
            </a:r>
            <a:r>
              <a:rPr lang="en-US" dirty="0"/>
              <a:t>; ask </a:t>
            </a:r>
            <a:r>
              <a:rPr lang="en-US" b="1" dirty="0"/>
              <a:t>what you can do for your country.</a:t>
            </a:r>
            <a:r>
              <a:rPr lang="en-US" dirty="0"/>
              <a:t>”        </a:t>
            </a:r>
          </a:p>
          <a:p>
            <a:pPr lvl="1" fontAlgn="base"/>
            <a:r>
              <a:rPr lang="en-US" dirty="0" smtClean="0"/>
              <a:t>John </a:t>
            </a:r>
            <a:r>
              <a:rPr lang="en-US" dirty="0"/>
              <a:t>Kennedy, Inaugural Address, 20 January 1961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7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fontAlgn="base"/>
            <a:r>
              <a:rPr lang="en-US" dirty="0"/>
              <a:t>“While we pursue these arms reductions, I pledge to you that we will maintain the capacity to deter Soviet aggression at any level at which it might occur. … By these means we seek to increase the safety of Europe and all the world. But we must remember a crucial fact: East and West do not </a:t>
            </a:r>
            <a:r>
              <a:rPr lang="en-US" b="1" dirty="0"/>
              <a:t>mistrust each other because we are armed</a:t>
            </a:r>
            <a:r>
              <a:rPr lang="en-US" dirty="0"/>
              <a:t>; we are </a:t>
            </a:r>
            <a:r>
              <a:rPr lang="en-US" b="1" dirty="0"/>
              <a:t>armed because we mistrust each other</a:t>
            </a:r>
            <a:r>
              <a:rPr lang="en-US" dirty="0" smtClean="0"/>
              <a:t>.”</a:t>
            </a:r>
          </a:p>
          <a:p>
            <a:pPr lvl="1" fontAlgn="base"/>
            <a:r>
              <a:rPr lang="en-US" dirty="0" smtClean="0"/>
              <a:t>Ronald </a:t>
            </a:r>
            <a:r>
              <a:rPr lang="en-US" dirty="0"/>
              <a:t>Reagan, Brandenburg Gate, Berlin, 12 June 1987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Eat to live, not live to eat.”- </a:t>
            </a:r>
            <a:r>
              <a:rPr lang="en-US" dirty="0" smtClean="0"/>
              <a:t>Socrates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If you fail to plan, you plan to fail.”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4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“In America, you can always find a party. In Soviet Russia, Party always finds you!” – </a:t>
            </a:r>
            <a:r>
              <a:rPr lang="en-US" dirty="0" err="1"/>
              <a:t>Yakov</a:t>
            </a:r>
            <a:r>
              <a:rPr lang="en-US" dirty="0"/>
              <a:t> Smirnoff</a:t>
            </a:r>
          </a:p>
          <a:p>
            <a:endParaRPr lang="en-US" dirty="0" smtClean="0"/>
          </a:p>
          <a:p>
            <a:r>
              <a:rPr lang="en-US" dirty="0"/>
              <a:t>“We didn’t land on Plymouth Rock. Plymouth Rock landed on us.” Malcolm X, “Malcolm X”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If you can’t be with the one you love, love the one you’re with.” –Billy Preston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You stood up for America, now America must stand up for you.” Barack Obama – December 14, 2011.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6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"The </a:t>
            </a:r>
            <a:r>
              <a:rPr lang="en-US" b="1" u="sng" dirty="0"/>
              <a:t>absence of evidence</a:t>
            </a:r>
            <a:r>
              <a:rPr lang="en-US" dirty="0"/>
              <a:t> is not the </a:t>
            </a:r>
            <a:r>
              <a:rPr lang="en-US" b="1" u="sng" dirty="0"/>
              <a:t>evidence of absence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Carl Sagan</a:t>
            </a:r>
          </a:p>
          <a:p>
            <a:pPr lvl="1"/>
            <a:endParaRPr lang="en-US" dirty="0"/>
          </a:p>
          <a:p>
            <a:r>
              <a:rPr lang="en-US" dirty="0" smtClean="0"/>
              <a:t>"Tonight, we are a country awakened to danger and called to defend freedom. Our grief has turned to anger; and anger to resolution. Whether we bring </a:t>
            </a:r>
            <a:r>
              <a:rPr lang="en-US" b="1" u="sng" dirty="0" smtClean="0"/>
              <a:t>our enemies to justice</a:t>
            </a:r>
            <a:r>
              <a:rPr lang="en-US" dirty="0" smtClean="0"/>
              <a:t> or bring </a:t>
            </a:r>
            <a:r>
              <a:rPr lang="en-US" b="1" u="sng" dirty="0" smtClean="0"/>
              <a:t>justice to our enemies</a:t>
            </a:r>
            <a:r>
              <a:rPr lang="en-US" dirty="0" smtClean="0"/>
              <a:t>, justice will be done.“</a:t>
            </a:r>
          </a:p>
          <a:p>
            <a:pPr lvl="1"/>
            <a:r>
              <a:rPr lang="en-US" dirty="0" smtClean="0"/>
              <a:t>George W. Bush, </a:t>
            </a:r>
            <a:r>
              <a:rPr lang="en-US" i="1" dirty="0" smtClean="0"/>
              <a:t>9-20-01 Address to Congress and the Nation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“Be who you are and say what you feel, because those who mind don’t matter and those who matter don’t mind.”</a:t>
            </a:r>
            <a:endParaRPr lang="en-US" dirty="0"/>
          </a:p>
          <a:p>
            <a:pPr lvl="1"/>
            <a:r>
              <a:rPr lang="en-US" dirty="0" smtClean="0"/>
              <a:t>Attributed to Dr. </a:t>
            </a:r>
            <a:r>
              <a:rPr lang="en-US" dirty="0" err="1" smtClean="0"/>
              <a:t>Suess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Preach what you practice and practice what you preach:</a:t>
            </a:r>
          </a:p>
          <a:p>
            <a:pPr lvl="1"/>
            <a:r>
              <a:rPr lang="en-US" dirty="0" smtClean="0"/>
              <a:t>Come up with three original uses of </a:t>
            </a:r>
            <a:r>
              <a:rPr lang="en-US" dirty="0" err="1" smtClean="0"/>
              <a:t>antimetabole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71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208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Antimetabole</vt:lpstr>
      <vt:lpstr>Definition and Usage</vt:lpstr>
      <vt:lpstr>Examples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Antimetabole</dc:title>
  <dc:creator>Windows User</dc:creator>
  <cp:lastModifiedBy>Windows User</cp:lastModifiedBy>
  <cp:revision>8</cp:revision>
  <dcterms:created xsi:type="dcterms:W3CDTF">2016-05-02T13:51:01Z</dcterms:created>
  <dcterms:modified xsi:type="dcterms:W3CDTF">2016-05-02T16:48:22Z</dcterms:modified>
</cp:coreProperties>
</file>