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6A22B0-1185-4D6D-9F22-0BC9F185F8EF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749C5A-587C-42A9-980D-AF3C1E927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84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53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7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1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2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1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7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3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6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8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4D686-C2A2-42A5-97C7-6E166B252058}" type="datetimeFigureOut">
              <a:rPr lang="en-US" smtClean="0"/>
              <a:t>3/16/2016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1A3E0-3DCA-43ED-89D7-033CA8365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8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Antanagoge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…but the trains ran on time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940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and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Juxtaposing a negative point and a positive point</a:t>
            </a:r>
          </a:p>
          <a:p>
            <a:endParaRPr lang="en-US" dirty="0"/>
          </a:p>
          <a:p>
            <a:r>
              <a:rPr lang="en-US" dirty="0" smtClean="0"/>
              <a:t>Usage: Can be used to minimize the impact of a negative point.  Can ALSO be used to </a:t>
            </a:r>
            <a:r>
              <a:rPr lang="en-US" i="1" dirty="0" smtClean="0"/>
              <a:t>increase</a:t>
            </a:r>
            <a:r>
              <a:rPr lang="en-US" dirty="0" smtClean="0"/>
              <a:t> the impact of a negative point.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8010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Serious, to minimize negativity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Yes, I know I've lost my job, but I'm so looking forward to spending time at home.</a:t>
            </a:r>
          </a:p>
          <a:p>
            <a:r>
              <a:rPr lang="en-US" dirty="0" smtClean="0"/>
              <a:t>So you live alone? It must be nice to be able to do what you want.</a:t>
            </a:r>
          </a:p>
          <a:p>
            <a:r>
              <a:rPr lang="en-US" dirty="0" smtClean="0"/>
              <a:t>True, he always forgets my birthday, but he buys me presents all year round.</a:t>
            </a:r>
          </a:p>
          <a:p>
            <a:r>
              <a:rPr lang="en-US" dirty="0" smtClean="0"/>
              <a:t>The new anti-pollution equipment will increase the price of the product slightly, I am aware; but the effluent water from the plant will be actually cleaner than the water coming in. </a:t>
            </a:r>
          </a:p>
          <a:p>
            <a:r>
              <a:rPr lang="en-US" dirty="0" smtClean="0"/>
              <a:t>He may not be the handsomest guy in the room, but he has the best sense of humor.</a:t>
            </a:r>
          </a:p>
          <a:p>
            <a:r>
              <a:rPr lang="en-US" dirty="0" smtClean="0"/>
              <a:t>What kale lacks in flavor, it makes up for in nutrition.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95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smtClean="0"/>
              <a:t>Sarcastic, to increase negativity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r>
              <a:rPr lang="en-US" dirty="0" smtClean="0"/>
              <a:t>Sure, the Nazis were a horrifically repressive regime, responsible for millions of deaths and an attempted genocide, but the trains ran on time.</a:t>
            </a:r>
          </a:p>
          <a:p>
            <a:r>
              <a:rPr lang="en-US" dirty="0" smtClean="0"/>
              <a:t>Yes, she was convicted of beating her wife and her children, but she works at the animal rescue.</a:t>
            </a:r>
          </a:p>
          <a:p>
            <a:r>
              <a:rPr lang="en-US" dirty="0" smtClean="0"/>
              <a:t>The food may be completely devoid of nutritional value and contribute to a host of health problems, but it’s cheap, so you can eat a lot of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6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Come up with four original uses of </a:t>
            </a:r>
            <a:r>
              <a:rPr lang="en-US" dirty="0" err="1" smtClean="0"/>
              <a:t>antanagoge</a:t>
            </a:r>
            <a:r>
              <a:rPr lang="en-US" dirty="0" smtClean="0"/>
              <a:t>.  Two should be used with the intent of minimizing the negative impact; </a:t>
            </a:r>
            <a:r>
              <a:rPr lang="en-US" dirty="0" smtClean="0"/>
              <a:t>Two should be used with the intent of enhancing the negative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294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Antanagoge</vt:lpstr>
      <vt:lpstr>Definition and usage</vt:lpstr>
      <vt:lpstr>Serious, to minimize negativity</vt:lpstr>
      <vt:lpstr>Sarcastic, to increase negativity</vt:lpstr>
      <vt:lpstr>Assignment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Antanagoge</dc:title>
  <dc:creator>Windows User</dc:creator>
  <cp:lastModifiedBy>Windows User</cp:lastModifiedBy>
  <cp:revision>6</cp:revision>
  <cp:lastPrinted>2016-03-16T13:53:52Z</cp:lastPrinted>
  <dcterms:created xsi:type="dcterms:W3CDTF">2016-03-16T13:33:38Z</dcterms:created>
  <dcterms:modified xsi:type="dcterms:W3CDTF">2016-03-16T13:57:22Z</dcterms:modified>
</cp:coreProperties>
</file>