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55A0FDB-2961-4D6E-9089-47C1CE00EC40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B0A5788-89F4-4CBF-81B2-5F0EC4E80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65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DB5ECA0-BC90-4661-8F33-A73D0396BD8B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03585A-FDBA-45DC-B99B-C1F01F41E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29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0D61-7A3E-4B7C-A156-17AFA9E2E42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4D1-0D2E-4115-A9FA-DC3F8A6F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0D61-7A3E-4B7C-A156-17AFA9E2E42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4D1-0D2E-4115-A9FA-DC3F8A6F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6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0D61-7A3E-4B7C-A156-17AFA9E2E42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4D1-0D2E-4115-A9FA-DC3F8A6F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9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0D61-7A3E-4B7C-A156-17AFA9E2E42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4D1-0D2E-4115-A9FA-DC3F8A6F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8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0D61-7A3E-4B7C-A156-17AFA9E2E42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4D1-0D2E-4115-A9FA-DC3F8A6F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4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0D61-7A3E-4B7C-A156-17AFA9E2E42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4D1-0D2E-4115-A9FA-DC3F8A6F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1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0D61-7A3E-4B7C-A156-17AFA9E2E42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4D1-0D2E-4115-A9FA-DC3F8A6F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7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0D61-7A3E-4B7C-A156-17AFA9E2E42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4D1-0D2E-4115-A9FA-DC3F8A6F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4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0D61-7A3E-4B7C-A156-17AFA9E2E42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4D1-0D2E-4115-A9FA-DC3F8A6F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9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0D61-7A3E-4B7C-A156-17AFA9E2E42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4D1-0D2E-4115-A9FA-DC3F8A6F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9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0D61-7A3E-4B7C-A156-17AFA9E2E42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14D1-0D2E-4115-A9FA-DC3F8A6F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50D61-7A3E-4B7C-A156-17AFA9E2E42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014D1-0D2E-4115-A9FA-DC3F8A6F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7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Anastrophe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Learn it, you will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6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 &amp;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r>
              <a:rPr lang="en-US" dirty="0" smtClean="0"/>
              <a:t>Definition – Inverting the normal order of words (there are lots of varieties of this with lots of obscure names you don’t need to know).</a:t>
            </a:r>
          </a:p>
          <a:p>
            <a:r>
              <a:rPr lang="en-US" dirty="0" smtClean="0"/>
              <a:t>Usage – Can create attention-causing confusion; can create a bit of a different voice.  If over-used, can become ridiculous. Can be used to make language fit a rhythm or rhyme scheme in poetry.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3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Yoda – Jedi Master of Anastrophe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“Judge me by my size, do you”</a:t>
            </a:r>
          </a:p>
          <a:p>
            <a:pPr lvl="1"/>
            <a:r>
              <a:rPr lang="en-US" dirty="0" smtClean="0"/>
              <a:t>Instead of “Do you judge me by my size?”</a:t>
            </a:r>
          </a:p>
          <a:p>
            <a:r>
              <a:rPr lang="en-US" dirty="0" smtClean="0"/>
              <a:t>“Adventure. Heh. Excitement. Heh. A </a:t>
            </a:r>
            <a:r>
              <a:rPr lang="en-US" dirty="0" err="1" smtClean="0"/>
              <a:t>jedi</a:t>
            </a:r>
            <a:r>
              <a:rPr lang="en-US" dirty="0" smtClean="0"/>
              <a:t> craves not these things.”</a:t>
            </a:r>
          </a:p>
          <a:p>
            <a:pPr lvl="1"/>
            <a:r>
              <a:rPr lang="en-US" dirty="0" smtClean="0"/>
              <a:t>Instead of “A </a:t>
            </a:r>
            <a:r>
              <a:rPr lang="en-US" dirty="0" err="1" smtClean="0"/>
              <a:t>jedi</a:t>
            </a:r>
            <a:r>
              <a:rPr lang="en-US" dirty="0" smtClean="0"/>
              <a:t> does not crave adventure and excitement.”</a:t>
            </a:r>
          </a:p>
          <a:p>
            <a:r>
              <a:rPr lang="en-US" dirty="0" smtClean="0"/>
              <a:t>"My own counsel will I keep on who is to be trained.“</a:t>
            </a:r>
          </a:p>
          <a:p>
            <a:pPr lvl="1"/>
            <a:r>
              <a:rPr lang="en-US" dirty="0" smtClean="0"/>
              <a:t>Instead of “I will keep my own counsel on who is to be trained.”</a:t>
            </a:r>
          </a:p>
          <a:p>
            <a:r>
              <a:rPr lang="en-US" dirty="0" smtClean="0"/>
              <a:t>“If you leave now, help them you could.”</a:t>
            </a:r>
          </a:p>
          <a:p>
            <a:pPr lvl="1"/>
            <a:r>
              <a:rPr lang="en-US" dirty="0" smtClean="0"/>
              <a:t>Instead of “You could help them if you leave now” or “If you left now, you could help them.”</a:t>
            </a:r>
          </a:p>
        </p:txBody>
      </p:sp>
    </p:spTree>
    <p:extLst>
      <p:ext uri="{BB962C8B-B14F-4D97-AF65-F5344CB8AC3E}">
        <p14:creationId xmlns:p14="http://schemas.microsoft.com/office/powerpoint/2010/main" val="199381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14"/>
            <a:ext cx="8229600" cy="1143000"/>
          </a:xfrm>
        </p:spPr>
        <p:txBody>
          <a:bodyPr/>
          <a:lstStyle/>
          <a:p>
            <a:r>
              <a:rPr lang="en-US" dirty="0" smtClean="0"/>
              <a:t>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62500" lnSpcReduction="20000"/>
          </a:bodyPr>
          <a:lstStyle/>
          <a:p>
            <a:r>
              <a:rPr lang="en-US" b="1" i="1" dirty="0" smtClean="0"/>
              <a:t>"Blessed are the poor in spirit, </a:t>
            </a:r>
            <a:br>
              <a:rPr lang="en-US" b="1" i="1" dirty="0" smtClean="0"/>
            </a:br>
            <a:r>
              <a:rPr lang="en-US" b="1" i="1" dirty="0" smtClean="0"/>
              <a:t>for theirs is the kingdom of heaven. </a:t>
            </a:r>
            <a:br>
              <a:rPr lang="en-US" b="1" i="1" dirty="0" smtClean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Blessed are they who mourn, </a:t>
            </a:r>
            <a:br>
              <a:rPr lang="en-US" b="1" i="1" dirty="0" smtClean="0"/>
            </a:br>
            <a:r>
              <a:rPr lang="en-US" b="1" i="1" dirty="0" smtClean="0"/>
              <a:t>for they shall be comforted. </a:t>
            </a:r>
            <a:br>
              <a:rPr lang="en-US" b="1" i="1" dirty="0" smtClean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Blessed are the meek, </a:t>
            </a:r>
            <a:br>
              <a:rPr lang="en-US" b="1" i="1" dirty="0" smtClean="0"/>
            </a:br>
            <a:r>
              <a:rPr lang="en-US" b="1" i="1" dirty="0" smtClean="0"/>
              <a:t>for they shall inherit the earth. </a:t>
            </a:r>
            <a:br>
              <a:rPr lang="en-US" b="1" i="1" dirty="0" smtClean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Blessed are they who hunger and thirst for righteousness, </a:t>
            </a:r>
            <a:br>
              <a:rPr lang="en-US" b="1" i="1" dirty="0" smtClean="0"/>
            </a:br>
            <a:r>
              <a:rPr lang="en-US" b="1" i="1" dirty="0" smtClean="0"/>
              <a:t>for they shall be satisfied. </a:t>
            </a:r>
            <a:br>
              <a:rPr lang="en-US" b="1" i="1" dirty="0" smtClean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Blessed are the merciful, </a:t>
            </a:r>
            <a:br>
              <a:rPr lang="en-US" b="1" i="1" dirty="0" smtClean="0"/>
            </a:br>
            <a:r>
              <a:rPr lang="en-US" b="1" i="1" dirty="0" smtClean="0"/>
              <a:t>for they shall obtain mercy. </a:t>
            </a:r>
            <a:br>
              <a:rPr lang="en-US" b="1" i="1" dirty="0" smtClean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Blessed are the pure of heart, </a:t>
            </a:r>
            <a:br>
              <a:rPr lang="en-US" b="1" i="1" dirty="0" smtClean="0"/>
            </a:br>
            <a:r>
              <a:rPr lang="en-US" b="1" i="1" dirty="0" smtClean="0"/>
              <a:t>for they shall see God. </a:t>
            </a:r>
            <a:br>
              <a:rPr lang="en-US" b="1" i="1" dirty="0" smtClean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Blessed are the peacemakers, </a:t>
            </a:r>
            <a:br>
              <a:rPr lang="en-US" b="1" i="1" dirty="0" smtClean="0"/>
            </a:br>
            <a:r>
              <a:rPr lang="en-US" b="1" i="1" dirty="0" smtClean="0"/>
              <a:t>for they shall be called children of God. </a:t>
            </a:r>
            <a:br>
              <a:rPr lang="en-US" b="1" i="1" dirty="0" smtClean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Blessed are they who are persecuted for the sake of righteousness, </a:t>
            </a:r>
            <a:br>
              <a:rPr lang="en-US" b="1" i="1" dirty="0" smtClean="0"/>
            </a:br>
            <a:r>
              <a:rPr lang="en-US" b="1" i="1" dirty="0" smtClean="0"/>
              <a:t>for theirs is the kingdom of heaven."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2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William Wordsworth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1"/>
            <a:ext cx="9144000" cy="1066800"/>
          </a:xfrm>
        </p:spPr>
        <p:txBody>
          <a:bodyPr/>
          <a:lstStyle/>
          <a:p>
            <a:r>
              <a:rPr lang="en-US" dirty="0" smtClean="0"/>
              <a:t>"Ten thousand saw I at a glance"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616875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Had we but world enough and time,</a:t>
            </a:r>
          </a:p>
          <a:p>
            <a:r>
              <a:rPr lang="en-US" sz="3200" dirty="0"/>
              <a:t>This coyness, lady, were no crime.</a:t>
            </a:r>
          </a:p>
          <a:p>
            <a:r>
              <a:rPr lang="en-US" sz="3200" dirty="0"/>
              <a:t>We would sit down, and think which way</a:t>
            </a:r>
          </a:p>
          <a:p>
            <a:r>
              <a:rPr lang="en-US" sz="3200" dirty="0"/>
              <a:t>To walk, and pass our long love’s day.</a:t>
            </a:r>
          </a:p>
          <a:p>
            <a:r>
              <a:rPr lang="en-US" sz="3200" dirty="0"/>
              <a:t>Thou by the Indian Ganges’ side</a:t>
            </a:r>
          </a:p>
          <a:p>
            <a:r>
              <a:rPr lang="en-US" sz="3200" dirty="0" err="1"/>
              <a:t>Shouldst</a:t>
            </a:r>
            <a:r>
              <a:rPr lang="en-US" sz="3200" dirty="0"/>
              <a:t> rubies </a:t>
            </a:r>
            <a:r>
              <a:rPr lang="en-US" sz="3200" dirty="0" smtClean="0"/>
              <a:t>find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6764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Andrew Marvell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0477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Dylan Thomas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1"/>
            <a:ext cx="9144000" cy="2667000"/>
          </a:xfrm>
        </p:spPr>
        <p:txBody>
          <a:bodyPr/>
          <a:lstStyle/>
          <a:p>
            <a:r>
              <a:rPr lang="en-US" dirty="0" smtClean="0"/>
              <a:t>It is spring, moonless night in the small town, starless and bible-black, the </a:t>
            </a:r>
            <a:r>
              <a:rPr lang="en-US" dirty="0" err="1" smtClean="0"/>
              <a:t>cobblestreets</a:t>
            </a:r>
            <a:r>
              <a:rPr lang="en-US" dirty="0" smtClean="0"/>
              <a:t> silent and the hunched, courters'-and-rabbits' wood limping invisible down to the </a:t>
            </a:r>
            <a:r>
              <a:rPr lang="en-US" dirty="0" err="1" smtClean="0"/>
              <a:t>sloeblack</a:t>
            </a:r>
            <a:r>
              <a:rPr lang="en-US" dirty="0" smtClean="0"/>
              <a:t>, slow, black, </a:t>
            </a:r>
            <a:r>
              <a:rPr lang="en-US" dirty="0" err="1" smtClean="0"/>
              <a:t>crowblack</a:t>
            </a:r>
            <a:r>
              <a:rPr lang="en-US" dirty="0" smtClean="0"/>
              <a:t>, </a:t>
            </a:r>
            <a:r>
              <a:rPr lang="en-US" dirty="0" err="1" smtClean="0"/>
              <a:t>fishingboatbobbing</a:t>
            </a:r>
            <a:r>
              <a:rPr lang="en-US" dirty="0" smtClean="0"/>
              <a:t> sea.'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5052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Children’s Rhyme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6482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 fourteen hundred and ninety-two</a:t>
            </a:r>
          </a:p>
          <a:p>
            <a:pPr algn="ctr"/>
            <a:r>
              <a:rPr lang="en-US" sz="3200" dirty="0" smtClean="0"/>
              <a:t>Columbus sailed the ocean blue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0216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Joel &amp; Ethan Coen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1066800"/>
          </a:xfrm>
        </p:spPr>
        <p:txBody>
          <a:bodyPr/>
          <a:lstStyle/>
          <a:p>
            <a:r>
              <a:rPr lang="en-US" dirty="0" smtClean="0"/>
              <a:t>"We will discuss wrestling scenarios and other things literary."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4196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He was a creature insatiable, roaming the night for prey.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0574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Shakespeare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With what I most enjoy contented least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6576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Unknown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5804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anastrophe compose three original sentences.  Completely original they can be, or adapted from another source can they be as well.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7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381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Anastrophe</vt:lpstr>
      <vt:lpstr>Definition &amp; Usage</vt:lpstr>
      <vt:lpstr>Yoda – Jedi Master of Anastrophe</vt:lpstr>
      <vt:lpstr>The Bible</vt:lpstr>
      <vt:lpstr>William Wordsworth</vt:lpstr>
      <vt:lpstr>Dylan Thomas</vt:lpstr>
      <vt:lpstr>Joel &amp; Ethan Coen</vt:lpstr>
      <vt:lpstr>Practice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Anastrophe</dc:title>
  <dc:creator>Windows User</dc:creator>
  <cp:lastModifiedBy>Windows User</cp:lastModifiedBy>
  <cp:revision>13</cp:revision>
  <cp:lastPrinted>2016-03-21T15:59:10Z</cp:lastPrinted>
  <dcterms:created xsi:type="dcterms:W3CDTF">2016-03-21T15:40:30Z</dcterms:created>
  <dcterms:modified xsi:type="dcterms:W3CDTF">2016-03-21T18:24:05Z</dcterms:modified>
</cp:coreProperties>
</file>