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2"/>
  </p:handout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9" d="100"/>
          <a:sy n="119" d="100"/>
        </p:scale>
        <p:origin x="-114" y="-18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2580B3B5-F2F1-44FD-8F89-CA531462B4B0}" type="datetimeFigureOut">
              <a:rPr lang="en-US" smtClean="0"/>
              <a:t>3/7/2016</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BB55BEE1-C647-44B2-848C-9304390BA66F}" type="slidenum">
              <a:rPr lang="en-US" smtClean="0"/>
              <a:t>‹#›</a:t>
            </a:fld>
            <a:endParaRPr lang="en-US"/>
          </a:p>
        </p:txBody>
      </p:sp>
    </p:spTree>
    <p:extLst>
      <p:ext uri="{BB962C8B-B14F-4D97-AF65-F5344CB8AC3E}">
        <p14:creationId xmlns:p14="http://schemas.microsoft.com/office/powerpoint/2010/main" val="116572374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D3B861D-F170-45B0-BCD2-51B48E7C898C}" type="datetimeFigureOut">
              <a:rPr lang="en-US" smtClean="0"/>
              <a:t>3/7/2016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D3A3B8-E5FB-4379-B3FC-122AB4A3F9E9}" type="slidenum">
              <a:rPr lang="en-US" smtClean="0"/>
              <a:t>‹#›</a:t>
            </a:fld>
            <a:endParaRPr lang="en-US" dirty="0"/>
          </a:p>
        </p:txBody>
      </p:sp>
    </p:spTree>
    <p:extLst>
      <p:ext uri="{BB962C8B-B14F-4D97-AF65-F5344CB8AC3E}">
        <p14:creationId xmlns:p14="http://schemas.microsoft.com/office/powerpoint/2010/main" val="3685558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3B861D-F170-45B0-BCD2-51B48E7C898C}" type="datetimeFigureOut">
              <a:rPr lang="en-US" smtClean="0"/>
              <a:t>3/7/2016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D3A3B8-E5FB-4379-B3FC-122AB4A3F9E9}" type="slidenum">
              <a:rPr lang="en-US" smtClean="0"/>
              <a:t>‹#›</a:t>
            </a:fld>
            <a:endParaRPr lang="en-US" dirty="0"/>
          </a:p>
        </p:txBody>
      </p:sp>
    </p:spTree>
    <p:extLst>
      <p:ext uri="{BB962C8B-B14F-4D97-AF65-F5344CB8AC3E}">
        <p14:creationId xmlns:p14="http://schemas.microsoft.com/office/powerpoint/2010/main" val="2720517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3B861D-F170-45B0-BCD2-51B48E7C898C}" type="datetimeFigureOut">
              <a:rPr lang="en-US" smtClean="0"/>
              <a:t>3/7/2016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D3A3B8-E5FB-4379-B3FC-122AB4A3F9E9}" type="slidenum">
              <a:rPr lang="en-US" smtClean="0"/>
              <a:t>‹#›</a:t>
            </a:fld>
            <a:endParaRPr lang="en-US" dirty="0"/>
          </a:p>
        </p:txBody>
      </p:sp>
    </p:spTree>
    <p:extLst>
      <p:ext uri="{BB962C8B-B14F-4D97-AF65-F5344CB8AC3E}">
        <p14:creationId xmlns:p14="http://schemas.microsoft.com/office/powerpoint/2010/main" val="1811345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3B861D-F170-45B0-BCD2-51B48E7C898C}" type="datetimeFigureOut">
              <a:rPr lang="en-US" smtClean="0"/>
              <a:t>3/7/2016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D3A3B8-E5FB-4379-B3FC-122AB4A3F9E9}" type="slidenum">
              <a:rPr lang="en-US" smtClean="0"/>
              <a:t>‹#›</a:t>
            </a:fld>
            <a:endParaRPr lang="en-US" dirty="0"/>
          </a:p>
        </p:txBody>
      </p:sp>
    </p:spTree>
    <p:extLst>
      <p:ext uri="{BB962C8B-B14F-4D97-AF65-F5344CB8AC3E}">
        <p14:creationId xmlns:p14="http://schemas.microsoft.com/office/powerpoint/2010/main" val="564070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3B861D-F170-45B0-BCD2-51B48E7C898C}" type="datetimeFigureOut">
              <a:rPr lang="en-US" smtClean="0"/>
              <a:t>3/7/2016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D3A3B8-E5FB-4379-B3FC-122AB4A3F9E9}" type="slidenum">
              <a:rPr lang="en-US" smtClean="0"/>
              <a:t>‹#›</a:t>
            </a:fld>
            <a:endParaRPr lang="en-US" dirty="0"/>
          </a:p>
        </p:txBody>
      </p:sp>
    </p:spTree>
    <p:extLst>
      <p:ext uri="{BB962C8B-B14F-4D97-AF65-F5344CB8AC3E}">
        <p14:creationId xmlns:p14="http://schemas.microsoft.com/office/powerpoint/2010/main" val="1105383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D3B861D-F170-45B0-BCD2-51B48E7C898C}" type="datetimeFigureOut">
              <a:rPr lang="en-US" smtClean="0"/>
              <a:t>3/7/2016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D3A3B8-E5FB-4379-B3FC-122AB4A3F9E9}" type="slidenum">
              <a:rPr lang="en-US" smtClean="0"/>
              <a:t>‹#›</a:t>
            </a:fld>
            <a:endParaRPr lang="en-US" dirty="0"/>
          </a:p>
        </p:txBody>
      </p:sp>
    </p:spTree>
    <p:extLst>
      <p:ext uri="{BB962C8B-B14F-4D97-AF65-F5344CB8AC3E}">
        <p14:creationId xmlns:p14="http://schemas.microsoft.com/office/powerpoint/2010/main" val="2783253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D3B861D-F170-45B0-BCD2-51B48E7C898C}" type="datetimeFigureOut">
              <a:rPr lang="en-US" smtClean="0"/>
              <a:t>3/7/2016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7D3A3B8-E5FB-4379-B3FC-122AB4A3F9E9}" type="slidenum">
              <a:rPr lang="en-US" smtClean="0"/>
              <a:t>‹#›</a:t>
            </a:fld>
            <a:endParaRPr lang="en-US" dirty="0"/>
          </a:p>
        </p:txBody>
      </p:sp>
    </p:spTree>
    <p:extLst>
      <p:ext uri="{BB962C8B-B14F-4D97-AF65-F5344CB8AC3E}">
        <p14:creationId xmlns:p14="http://schemas.microsoft.com/office/powerpoint/2010/main" val="15630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D3B861D-F170-45B0-BCD2-51B48E7C898C}" type="datetimeFigureOut">
              <a:rPr lang="en-US" smtClean="0"/>
              <a:t>3/7/2016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7D3A3B8-E5FB-4379-B3FC-122AB4A3F9E9}" type="slidenum">
              <a:rPr lang="en-US" smtClean="0"/>
              <a:t>‹#›</a:t>
            </a:fld>
            <a:endParaRPr lang="en-US" dirty="0"/>
          </a:p>
        </p:txBody>
      </p:sp>
    </p:spTree>
    <p:extLst>
      <p:ext uri="{BB962C8B-B14F-4D97-AF65-F5344CB8AC3E}">
        <p14:creationId xmlns:p14="http://schemas.microsoft.com/office/powerpoint/2010/main" val="1062430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3B861D-F170-45B0-BCD2-51B48E7C898C}" type="datetimeFigureOut">
              <a:rPr lang="en-US" smtClean="0"/>
              <a:t>3/7/2016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7D3A3B8-E5FB-4379-B3FC-122AB4A3F9E9}" type="slidenum">
              <a:rPr lang="en-US" smtClean="0"/>
              <a:t>‹#›</a:t>
            </a:fld>
            <a:endParaRPr lang="en-US" dirty="0"/>
          </a:p>
        </p:txBody>
      </p:sp>
    </p:spTree>
    <p:extLst>
      <p:ext uri="{BB962C8B-B14F-4D97-AF65-F5344CB8AC3E}">
        <p14:creationId xmlns:p14="http://schemas.microsoft.com/office/powerpoint/2010/main" val="3576474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D3B861D-F170-45B0-BCD2-51B48E7C898C}" type="datetimeFigureOut">
              <a:rPr lang="en-US" smtClean="0"/>
              <a:t>3/7/2016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D3A3B8-E5FB-4379-B3FC-122AB4A3F9E9}" type="slidenum">
              <a:rPr lang="en-US" smtClean="0"/>
              <a:t>‹#›</a:t>
            </a:fld>
            <a:endParaRPr lang="en-US" dirty="0"/>
          </a:p>
        </p:txBody>
      </p:sp>
    </p:spTree>
    <p:extLst>
      <p:ext uri="{BB962C8B-B14F-4D97-AF65-F5344CB8AC3E}">
        <p14:creationId xmlns:p14="http://schemas.microsoft.com/office/powerpoint/2010/main" val="2557524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D3B861D-F170-45B0-BCD2-51B48E7C898C}" type="datetimeFigureOut">
              <a:rPr lang="en-US" smtClean="0"/>
              <a:t>3/7/2016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D3A3B8-E5FB-4379-B3FC-122AB4A3F9E9}" type="slidenum">
              <a:rPr lang="en-US" smtClean="0"/>
              <a:t>‹#›</a:t>
            </a:fld>
            <a:endParaRPr lang="en-US" dirty="0"/>
          </a:p>
        </p:txBody>
      </p:sp>
    </p:spTree>
    <p:extLst>
      <p:ext uri="{BB962C8B-B14F-4D97-AF65-F5344CB8AC3E}">
        <p14:creationId xmlns:p14="http://schemas.microsoft.com/office/powerpoint/2010/main" val="375955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3B861D-F170-45B0-BCD2-51B48E7C898C}" type="datetimeFigureOut">
              <a:rPr lang="en-US" smtClean="0"/>
              <a:t>3/7/2016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D3A3B8-E5FB-4379-B3FC-122AB4A3F9E9}" type="slidenum">
              <a:rPr lang="en-US" smtClean="0"/>
              <a:t>‹#›</a:t>
            </a:fld>
            <a:endParaRPr lang="en-US" dirty="0"/>
          </a:p>
        </p:txBody>
      </p:sp>
    </p:spTree>
    <p:extLst>
      <p:ext uri="{BB962C8B-B14F-4D97-AF65-F5344CB8AC3E}">
        <p14:creationId xmlns:p14="http://schemas.microsoft.com/office/powerpoint/2010/main" val="1453274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Anaphora</a:t>
            </a:r>
          </a:p>
        </p:txBody>
      </p:sp>
      <p:sp>
        <p:nvSpPr>
          <p:cNvPr id="3" name="Subtitle 2"/>
          <p:cNvSpPr>
            <a:spLocks noGrp="1"/>
          </p:cNvSpPr>
          <p:nvPr>
            <p:ph type="subTitle" idx="1"/>
          </p:nvPr>
        </p:nvSpPr>
        <p:spPr/>
        <p:txBody>
          <a:bodyPr/>
          <a:lstStyle/>
          <a:p>
            <a:r>
              <a:rPr lang="en-US" dirty="0"/>
              <a:t>Nearly all examples blatantly culled from Rebecca Hazelton’s “Adventures in Anaphora.”</a:t>
            </a:r>
          </a:p>
        </p:txBody>
      </p:sp>
    </p:spTree>
    <p:extLst>
      <p:ext uri="{BB962C8B-B14F-4D97-AF65-F5344CB8AC3E}">
        <p14:creationId xmlns:p14="http://schemas.microsoft.com/office/powerpoint/2010/main" val="38986557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 Palise</a:t>
            </a:r>
          </a:p>
        </p:txBody>
      </p:sp>
      <p:sp>
        <p:nvSpPr>
          <p:cNvPr id="3" name="Content Placeholder 2"/>
          <p:cNvSpPr>
            <a:spLocks noGrp="1"/>
          </p:cNvSpPr>
          <p:nvPr>
            <p:ph idx="1"/>
          </p:nvPr>
        </p:nvSpPr>
        <p:spPr>
          <a:xfrm>
            <a:off x="681789" y="1825625"/>
            <a:ext cx="10844464" cy="4351338"/>
          </a:xfrm>
        </p:spPr>
        <p:txBody>
          <a:bodyPr/>
          <a:lstStyle/>
          <a:p>
            <a:r>
              <a:rPr lang="en-US" dirty="0"/>
              <a:t>Why do we read?  Why do we borrow clothes we’d never buy for ourselves? Why do we work at jobs we’d never dreamed of? Why do we marry him when we know he’s no good for us and it will never work out, just like our parents say, but what the hell do they know?  Why do </a:t>
            </a:r>
            <a:r>
              <a:rPr lang="en-US"/>
              <a:t>we </a:t>
            </a:r>
            <a:r>
              <a:rPr lang="en-US" smtClean="0"/>
              <a:t>become – for </a:t>
            </a:r>
            <a:r>
              <a:rPr lang="en-US" dirty="0"/>
              <a:t>20 minutes, an hour, </a:t>
            </a:r>
            <a:r>
              <a:rPr lang="en-US"/>
              <a:t>two </a:t>
            </a:r>
            <a:r>
              <a:rPr lang="en-US" smtClean="0"/>
              <a:t>weeks – a </a:t>
            </a:r>
            <a:r>
              <a:rPr lang="en-US" dirty="0"/>
              <a:t>woman fighting for her life and the life of her child against a savage, rabid dog? Why do we lose ourselves in </a:t>
            </a:r>
            <a:r>
              <a:rPr lang="en-US" dirty="0" smtClean="0"/>
              <a:t>imaginary lands and kingdoms and </a:t>
            </a:r>
            <a:r>
              <a:rPr lang="en-US" dirty="0"/>
              <a:t>lives that aren’t ours and never will be and never can be?</a:t>
            </a:r>
          </a:p>
          <a:p>
            <a:pPr marL="0" indent="0">
              <a:buNone/>
            </a:pPr>
            <a:r>
              <a:rPr lang="en-US" dirty="0" smtClean="0"/>
              <a:t>   The </a:t>
            </a:r>
            <a:r>
              <a:rPr lang="en-US" dirty="0"/>
              <a:t>question isn’t ‘</a:t>
            </a:r>
            <a:r>
              <a:rPr lang="en-US" i="1" dirty="0"/>
              <a:t>why do we</a:t>
            </a:r>
            <a:r>
              <a:rPr lang="en-US" dirty="0"/>
              <a:t>’; the question is, why doesn’t </a:t>
            </a:r>
            <a:r>
              <a:rPr lang="en-US" dirty="0" smtClean="0"/>
              <a:t>everybody?</a:t>
            </a:r>
            <a:endParaRPr lang="en-US" dirty="0"/>
          </a:p>
        </p:txBody>
      </p:sp>
    </p:spTree>
    <p:extLst>
      <p:ext uri="{BB962C8B-B14F-4D97-AF65-F5344CB8AC3E}">
        <p14:creationId xmlns:p14="http://schemas.microsoft.com/office/powerpoint/2010/main" val="1541919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Martin Luther King</a:t>
            </a:r>
          </a:p>
        </p:txBody>
      </p:sp>
      <p:sp>
        <p:nvSpPr>
          <p:cNvPr id="3" name="Content Placeholder 2"/>
          <p:cNvSpPr>
            <a:spLocks noGrp="1"/>
          </p:cNvSpPr>
          <p:nvPr>
            <p:ph idx="1"/>
          </p:nvPr>
        </p:nvSpPr>
        <p:spPr/>
        <p:txBody>
          <a:bodyPr/>
          <a:lstStyle/>
          <a:p>
            <a:r>
              <a:rPr lang="en-US" b="1" dirty="0"/>
              <a:t>Go back</a:t>
            </a:r>
            <a:r>
              <a:rPr lang="en-US" dirty="0"/>
              <a:t> </a:t>
            </a:r>
            <a:r>
              <a:rPr lang="en-US" b="1" dirty="0"/>
              <a:t>to</a:t>
            </a:r>
            <a:r>
              <a:rPr lang="en-US" dirty="0"/>
              <a:t> Mississippi, </a:t>
            </a:r>
            <a:r>
              <a:rPr lang="en-US" b="1" dirty="0"/>
              <a:t>go back</a:t>
            </a:r>
            <a:r>
              <a:rPr lang="en-US" dirty="0"/>
              <a:t> </a:t>
            </a:r>
            <a:r>
              <a:rPr lang="en-US" b="1" dirty="0"/>
              <a:t>to</a:t>
            </a:r>
            <a:r>
              <a:rPr lang="en-US" dirty="0"/>
              <a:t> Alabama, </a:t>
            </a:r>
            <a:r>
              <a:rPr lang="en-US" b="1" dirty="0"/>
              <a:t>go back to</a:t>
            </a:r>
            <a:r>
              <a:rPr lang="en-US" dirty="0"/>
              <a:t> South Carolina</a:t>
            </a:r>
            <a:r>
              <a:rPr lang="en-US" dirty="0" smtClean="0"/>
              <a:t>, </a:t>
            </a:r>
            <a:r>
              <a:rPr lang="en-US" b="1" dirty="0" smtClean="0"/>
              <a:t>go </a:t>
            </a:r>
            <a:r>
              <a:rPr lang="en-US" b="1" dirty="0"/>
              <a:t>back</a:t>
            </a:r>
            <a:r>
              <a:rPr lang="en-US" dirty="0"/>
              <a:t> to Georgia, </a:t>
            </a:r>
            <a:r>
              <a:rPr lang="en-US" b="1" dirty="0"/>
              <a:t>go back</a:t>
            </a:r>
            <a:r>
              <a:rPr lang="en-US" dirty="0"/>
              <a:t> </a:t>
            </a:r>
            <a:r>
              <a:rPr lang="en-US" b="1" dirty="0"/>
              <a:t>to</a:t>
            </a:r>
            <a:r>
              <a:rPr lang="en-US" dirty="0"/>
              <a:t> Louisiana, </a:t>
            </a:r>
            <a:r>
              <a:rPr lang="en-US" b="1" dirty="0"/>
              <a:t>go back to</a:t>
            </a:r>
            <a:r>
              <a:rPr lang="en-US" dirty="0"/>
              <a:t> the slums and ghettos of our northern cities, knowing that somehow this situation can and will be changed.</a:t>
            </a:r>
          </a:p>
        </p:txBody>
      </p:sp>
    </p:spTree>
    <p:extLst>
      <p:ext uri="{BB962C8B-B14F-4D97-AF65-F5344CB8AC3E}">
        <p14:creationId xmlns:p14="http://schemas.microsoft.com/office/powerpoint/2010/main" val="9231308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President Barack Obama</a:t>
            </a:r>
          </a:p>
        </p:txBody>
      </p:sp>
      <p:sp>
        <p:nvSpPr>
          <p:cNvPr id="3" name="Content Placeholder 2"/>
          <p:cNvSpPr>
            <a:spLocks noGrp="1"/>
          </p:cNvSpPr>
          <p:nvPr>
            <p:ph idx="1"/>
          </p:nvPr>
        </p:nvSpPr>
        <p:spPr/>
        <p:txBody>
          <a:bodyPr/>
          <a:lstStyle/>
          <a:p>
            <a:r>
              <a:rPr lang="en-US" dirty="0"/>
              <a:t>I did not travel around this state over the last year and see a white South Carolina or a black South Carolina. </a:t>
            </a:r>
            <a:r>
              <a:rPr lang="en-US" b="1" dirty="0"/>
              <a:t>I saw </a:t>
            </a:r>
            <a:r>
              <a:rPr lang="en-US" dirty="0"/>
              <a:t>South Carolina.</a:t>
            </a:r>
            <a:br>
              <a:rPr lang="en-US" dirty="0"/>
            </a:br>
            <a:r>
              <a:rPr lang="en-US" b="1" dirty="0"/>
              <a:t>I saw</a:t>
            </a:r>
            <a:r>
              <a:rPr lang="en-US" dirty="0"/>
              <a:t> crumbling schools that are stealing the future of black children and white children alike. </a:t>
            </a:r>
            <a:r>
              <a:rPr lang="en-US" b="1" dirty="0"/>
              <a:t>I saw</a:t>
            </a:r>
            <a:r>
              <a:rPr lang="en-US" dirty="0"/>
              <a:t> shuttered mills and homes for sale that once belonged to Americans from all walks of life and men and women of every color and creed who serve together and fight together and bleed together under the same proud flag.</a:t>
            </a:r>
            <a:br>
              <a:rPr lang="en-US" dirty="0"/>
            </a:br>
            <a:r>
              <a:rPr lang="en-US" b="1" dirty="0"/>
              <a:t>I saw</a:t>
            </a:r>
            <a:r>
              <a:rPr lang="en-US" dirty="0"/>
              <a:t> what America is and I believe in what this country can be. That is the country I see.</a:t>
            </a:r>
          </a:p>
        </p:txBody>
      </p:sp>
    </p:spTree>
    <p:extLst>
      <p:ext uri="{BB962C8B-B14F-4D97-AF65-F5344CB8AC3E}">
        <p14:creationId xmlns:p14="http://schemas.microsoft.com/office/powerpoint/2010/main" val="3313560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Winston Churchill</a:t>
            </a:r>
          </a:p>
        </p:txBody>
      </p:sp>
      <p:sp>
        <p:nvSpPr>
          <p:cNvPr id="3" name="Content Placeholder 2"/>
          <p:cNvSpPr>
            <a:spLocks noGrp="1"/>
          </p:cNvSpPr>
          <p:nvPr>
            <p:ph idx="1"/>
          </p:nvPr>
        </p:nvSpPr>
        <p:spPr/>
        <p:txBody>
          <a:bodyPr/>
          <a:lstStyle/>
          <a:p>
            <a:r>
              <a:rPr lang="en-US" b="1" dirty="0"/>
              <a:t>We shall</a:t>
            </a:r>
            <a:r>
              <a:rPr lang="en-US" dirty="0"/>
              <a:t> not flag or fail. </a:t>
            </a:r>
            <a:r>
              <a:rPr lang="en-US" b="1" dirty="0"/>
              <a:t>We shall</a:t>
            </a:r>
            <a:r>
              <a:rPr lang="en-US" dirty="0"/>
              <a:t> go on to the end. </a:t>
            </a:r>
            <a:r>
              <a:rPr lang="en-US" b="1" dirty="0"/>
              <a:t>We shall</a:t>
            </a:r>
            <a:r>
              <a:rPr lang="en-US" dirty="0"/>
              <a:t> fight in France, </a:t>
            </a:r>
            <a:r>
              <a:rPr lang="en-US" b="1" dirty="0"/>
              <a:t>we shall</a:t>
            </a:r>
            <a:r>
              <a:rPr lang="en-US" dirty="0"/>
              <a:t> fight on the seas and oceans, </a:t>
            </a:r>
            <a:r>
              <a:rPr lang="en-US" b="1" dirty="0"/>
              <a:t>we shall</a:t>
            </a:r>
            <a:r>
              <a:rPr lang="en-US" dirty="0"/>
              <a:t> fight with growing confidence and growing strength in the air, </a:t>
            </a:r>
            <a:r>
              <a:rPr lang="en-US" b="1" dirty="0"/>
              <a:t>we shall</a:t>
            </a:r>
            <a:r>
              <a:rPr lang="en-US" dirty="0"/>
              <a:t> defend our island, whatever the cost may be, </a:t>
            </a:r>
            <a:r>
              <a:rPr lang="en-US" b="1" dirty="0"/>
              <a:t>we shall</a:t>
            </a:r>
            <a:r>
              <a:rPr lang="en-US" dirty="0"/>
              <a:t> fight on the beaches, </a:t>
            </a:r>
            <a:r>
              <a:rPr lang="en-US" b="1" dirty="0"/>
              <a:t>we shall </a:t>
            </a:r>
            <a:r>
              <a:rPr lang="en-US" dirty="0"/>
              <a:t>fight on the landing grounds, </a:t>
            </a:r>
            <a:r>
              <a:rPr lang="en-US" b="1" dirty="0"/>
              <a:t>we shall</a:t>
            </a:r>
            <a:r>
              <a:rPr lang="en-US" dirty="0"/>
              <a:t> fight in the fields and in the streets, </a:t>
            </a:r>
            <a:r>
              <a:rPr lang="en-US" b="1" dirty="0"/>
              <a:t>we shall</a:t>
            </a:r>
            <a:r>
              <a:rPr lang="en-US" dirty="0"/>
              <a:t> fight in the hills. </a:t>
            </a:r>
            <a:r>
              <a:rPr lang="en-US" b="1" dirty="0"/>
              <a:t>We shall</a:t>
            </a:r>
            <a:r>
              <a:rPr lang="en-US" dirty="0"/>
              <a:t> never surrender.</a:t>
            </a:r>
          </a:p>
        </p:txBody>
      </p:sp>
    </p:spTree>
    <p:extLst>
      <p:ext uri="{BB962C8B-B14F-4D97-AF65-F5344CB8AC3E}">
        <p14:creationId xmlns:p14="http://schemas.microsoft.com/office/powerpoint/2010/main" val="1836201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Homer Simpson</a:t>
            </a:r>
          </a:p>
        </p:txBody>
      </p:sp>
      <p:sp>
        <p:nvSpPr>
          <p:cNvPr id="3" name="Content Placeholder 2"/>
          <p:cNvSpPr>
            <a:spLocks noGrp="1"/>
          </p:cNvSpPr>
          <p:nvPr>
            <p:ph idx="1"/>
          </p:nvPr>
        </p:nvSpPr>
        <p:spPr/>
        <p:txBody>
          <a:bodyPr/>
          <a:lstStyle/>
          <a:p>
            <a:r>
              <a:rPr lang="en-US" b="1" dirty="0"/>
              <a:t>I want to </a:t>
            </a:r>
            <a:r>
              <a:rPr lang="en-US" dirty="0"/>
              <a:t>shake off the dust of this one-horse town. </a:t>
            </a:r>
            <a:r>
              <a:rPr lang="en-US" b="1" dirty="0"/>
              <a:t>I want to </a:t>
            </a:r>
            <a:r>
              <a:rPr lang="en-US" dirty="0"/>
              <a:t>explore the world. </a:t>
            </a:r>
            <a:r>
              <a:rPr lang="en-US" b="1" dirty="0"/>
              <a:t>I want to </a:t>
            </a:r>
            <a:r>
              <a:rPr lang="en-US" dirty="0"/>
              <a:t>watch TV in a different time zone. </a:t>
            </a:r>
            <a:r>
              <a:rPr lang="en-US" b="1" dirty="0"/>
              <a:t>I want to</a:t>
            </a:r>
            <a:r>
              <a:rPr lang="en-US" dirty="0"/>
              <a:t> visit strange, exotic malls. I’m sick of eating hoagies! </a:t>
            </a:r>
            <a:r>
              <a:rPr lang="en-US" b="1" dirty="0"/>
              <a:t>I want</a:t>
            </a:r>
            <a:r>
              <a:rPr lang="en-US" dirty="0"/>
              <a:t> a grinder, a sub, a foot-long hero! </a:t>
            </a:r>
            <a:r>
              <a:rPr lang="en-US" b="1" dirty="0"/>
              <a:t>I want to</a:t>
            </a:r>
            <a:r>
              <a:rPr lang="en-US" dirty="0"/>
              <a:t> </a:t>
            </a:r>
            <a:r>
              <a:rPr lang="en-US" i="1" dirty="0"/>
              <a:t>live</a:t>
            </a:r>
            <a:r>
              <a:rPr lang="en-US" dirty="0"/>
              <a:t>, Marge! </a:t>
            </a:r>
            <a:r>
              <a:rPr lang="en-US" b="1" dirty="0"/>
              <a:t>Won’t you</a:t>
            </a:r>
            <a:r>
              <a:rPr lang="en-US" dirty="0"/>
              <a:t> let me live? </a:t>
            </a:r>
            <a:r>
              <a:rPr lang="en-US" b="1" dirty="0"/>
              <a:t>Won’t you</a:t>
            </a:r>
            <a:r>
              <a:rPr lang="en-US" dirty="0"/>
              <a:t>, please?</a:t>
            </a:r>
          </a:p>
        </p:txBody>
      </p:sp>
    </p:spTree>
    <p:extLst>
      <p:ext uri="{BB962C8B-B14F-4D97-AF65-F5344CB8AC3E}">
        <p14:creationId xmlns:p14="http://schemas.microsoft.com/office/powerpoint/2010/main" val="2753923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52616"/>
          </a:xfrm>
        </p:spPr>
        <p:txBody>
          <a:bodyPr/>
          <a:lstStyle/>
          <a:p>
            <a:pPr algn="ctr"/>
            <a:r>
              <a:rPr lang="en-US" dirty="0"/>
              <a:t>Allen Ginsburg</a:t>
            </a:r>
          </a:p>
        </p:txBody>
      </p:sp>
      <p:sp>
        <p:nvSpPr>
          <p:cNvPr id="3" name="Content Placeholder 2"/>
          <p:cNvSpPr>
            <a:spLocks noGrp="1"/>
          </p:cNvSpPr>
          <p:nvPr>
            <p:ph idx="1"/>
          </p:nvPr>
        </p:nvSpPr>
        <p:spPr>
          <a:xfrm>
            <a:off x="0" y="852616"/>
            <a:ext cx="5671751" cy="6005383"/>
          </a:xfrm>
        </p:spPr>
        <p:txBody>
          <a:bodyPr>
            <a:normAutofit fontScale="92500" lnSpcReduction="20000"/>
          </a:bodyPr>
          <a:lstStyle/>
          <a:p>
            <a:r>
              <a:rPr lang="en-US" dirty="0"/>
              <a:t>Carl Solomon! I’m with you in Rockland</a:t>
            </a:r>
            <a:br>
              <a:rPr lang="en-US" dirty="0"/>
            </a:br>
            <a:r>
              <a:rPr lang="en-US" dirty="0"/>
              <a:t>   where you’re madder than I am</a:t>
            </a:r>
            <a:br>
              <a:rPr lang="en-US" dirty="0"/>
            </a:br>
            <a:r>
              <a:rPr lang="en-US" dirty="0"/>
              <a:t>I’m with you in Rockland</a:t>
            </a:r>
            <a:br>
              <a:rPr lang="en-US" dirty="0"/>
            </a:br>
            <a:r>
              <a:rPr lang="en-US" dirty="0"/>
              <a:t>   where you must feel very strange</a:t>
            </a:r>
            <a:br>
              <a:rPr lang="en-US" dirty="0"/>
            </a:br>
            <a:r>
              <a:rPr lang="en-US" dirty="0"/>
              <a:t>I’m with you in Rockland</a:t>
            </a:r>
            <a:br>
              <a:rPr lang="en-US" dirty="0"/>
            </a:br>
            <a:r>
              <a:rPr lang="en-US" dirty="0"/>
              <a:t>   where you imitate the shade of my mother</a:t>
            </a:r>
            <a:br>
              <a:rPr lang="en-US" dirty="0"/>
            </a:br>
            <a:r>
              <a:rPr lang="en-US" dirty="0"/>
              <a:t>I’m with you in Rockland</a:t>
            </a:r>
            <a:br>
              <a:rPr lang="en-US" dirty="0"/>
            </a:br>
            <a:r>
              <a:rPr lang="en-US" dirty="0"/>
              <a:t>   where you’ve murdered your twelve secretaries</a:t>
            </a:r>
            <a:br>
              <a:rPr lang="en-US" dirty="0"/>
            </a:br>
            <a:r>
              <a:rPr lang="en-US" dirty="0"/>
              <a:t>I’m with you in Rockland</a:t>
            </a:r>
            <a:br>
              <a:rPr lang="en-US" dirty="0"/>
            </a:br>
            <a:r>
              <a:rPr lang="en-US" dirty="0"/>
              <a:t>   where you laugh at this invisible humor</a:t>
            </a:r>
            <a:br>
              <a:rPr lang="en-US" dirty="0"/>
            </a:br>
            <a:r>
              <a:rPr lang="en-US" dirty="0"/>
              <a:t>I’m with you in Rockland</a:t>
            </a:r>
            <a:br>
              <a:rPr lang="en-US" dirty="0"/>
            </a:br>
            <a:r>
              <a:rPr lang="en-US" dirty="0"/>
              <a:t>   where we are great writers on the same dreadful typewriter</a:t>
            </a:r>
            <a:br>
              <a:rPr lang="en-US" dirty="0"/>
            </a:br>
            <a:r>
              <a:rPr lang="en-US" dirty="0"/>
              <a:t>I’m with you in Rockland</a:t>
            </a:r>
            <a:br>
              <a:rPr lang="en-US" dirty="0"/>
            </a:br>
            <a:r>
              <a:rPr lang="en-US" dirty="0"/>
              <a:t>   where your condition has become serious and is reported on the radio</a:t>
            </a:r>
            <a:br>
              <a:rPr lang="en-US" dirty="0"/>
            </a:br>
            <a:endParaRPr lang="en-US" dirty="0"/>
          </a:p>
        </p:txBody>
      </p:sp>
      <p:sp>
        <p:nvSpPr>
          <p:cNvPr id="4" name="TextBox 3"/>
          <p:cNvSpPr txBox="1"/>
          <p:nvPr/>
        </p:nvSpPr>
        <p:spPr>
          <a:xfrm>
            <a:off x="5980670" y="852617"/>
            <a:ext cx="6211330" cy="5847755"/>
          </a:xfrm>
          <a:prstGeom prst="rect">
            <a:avLst/>
          </a:prstGeom>
          <a:noFill/>
        </p:spPr>
        <p:txBody>
          <a:bodyPr wrap="square" rtlCol="0">
            <a:spAutoFit/>
          </a:bodyPr>
          <a:lstStyle/>
          <a:p>
            <a:r>
              <a:rPr lang="en-US" sz="2200" dirty="0"/>
              <a:t>I’m with you in Rockland</a:t>
            </a:r>
            <a:br>
              <a:rPr lang="en-US" sz="2200" dirty="0"/>
            </a:br>
            <a:r>
              <a:rPr lang="en-US" sz="2200" dirty="0"/>
              <a:t>   where the faculties of the skull no longer admit the worms of the senses</a:t>
            </a:r>
            <a:br>
              <a:rPr lang="en-US" sz="2200" dirty="0"/>
            </a:br>
            <a:r>
              <a:rPr lang="en-US" sz="2200" dirty="0"/>
              <a:t>I’m with you in Rockland</a:t>
            </a:r>
            <a:br>
              <a:rPr lang="en-US" sz="2200" dirty="0"/>
            </a:br>
            <a:r>
              <a:rPr lang="en-US" sz="2200" dirty="0"/>
              <a:t>   where you drink the tea of the breasts of the spinsters of Utica</a:t>
            </a:r>
            <a:br>
              <a:rPr lang="en-US" sz="2200" dirty="0"/>
            </a:br>
            <a:r>
              <a:rPr lang="en-US" sz="2200" dirty="0"/>
              <a:t>I’m with you in Rockland</a:t>
            </a:r>
            <a:br>
              <a:rPr lang="en-US" sz="2200" dirty="0"/>
            </a:br>
            <a:r>
              <a:rPr lang="en-US" sz="2200" dirty="0"/>
              <a:t>   where you pun on the bodies of your nurses the harpies of the Bronx</a:t>
            </a:r>
            <a:br>
              <a:rPr lang="en-US" sz="2200" dirty="0"/>
            </a:br>
            <a:r>
              <a:rPr lang="en-US" sz="2200" dirty="0"/>
              <a:t>I’m with you in Rockland</a:t>
            </a:r>
            <a:br>
              <a:rPr lang="en-US" sz="2200" dirty="0"/>
            </a:br>
            <a:r>
              <a:rPr lang="en-US" sz="2200" dirty="0"/>
              <a:t>   where you scream in a straightjacket that you’re losing the game of the actual </a:t>
            </a:r>
            <a:r>
              <a:rPr lang="en-US" sz="2200" dirty="0"/>
              <a:t>pingpong</a:t>
            </a:r>
            <a:r>
              <a:rPr lang="en-US" sz="2200" dirty="0"/>
              <a:t> of the abyss</a:t>
            </a:r>
            <a:br>
              <a:rPr lang="en-US" sz="2200" dirty="0"/>
            </a:br>
            <a:r>
              <a:rPr lang="en-US" sz="2200" dirty="0"/>
              <a:t>I’m with you in Rockland</a:t>
            </a:r>
            <a:br>
              <a:rPr lang="en-US" sz="2200" dirty="0"/>
            </a:br>
            <a:r>
              <a:rPr lang="en-US" sz="2200" dirty="0"/>
              <a:t>   where you bang on the catatonic piano the soul is innocent and immortal it should never die ungodly in an armed madhouse</a:t>
            </a:r>
          </a:p>
          <a:p>
            <a:endParaRPr lang="en-US" sz="2200" dirty="0"/>
          </a:p>
        </p:txBody>
      </p:sp>
    </p:spTree>
    <p:extLst>
      <p:ext uri="{BB962C8B-B14F-4D97-AF65-F5344CB8AC3E}">
        <p14:creationId xmlns:p14="http://schemas.microsoft.com/office/powerpoint/2010/main" val="32194645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Joe </a:t>
            </a:r>
            <a:r>
              <a:rPr lang="en-US" dirty="0"/>
              <a:t>Brainard</a:t>
            </a:r>
            <a:endParaRPr lang="en-US" dirty="0"/>
          </a:p>
        </p:txBody>
      </p:sp>
      <p:sp>
        <p:nvSpPr>
          <p:cNvPr id="3" name="Content Placeholder 2"/>
          <p:cNvSpPr>
            <a:spLocks noGrp="1"/>
          </p:cNvSpPr>
          <p:nvPr>
            <p:ph idx="1"/>
          </p:nvPr>
        </p:nvSpPr>
        <p:spPr/>
        <p:txBody>
          <a:bodyPr/>
          <a:lstStyle/>
          <a:p>
            <a:r>
              <a:rPr lang="en-US" b="1" dirty="0"/>
              <a:t>I remember</a:t>
            </a:r>
            <a:r>
              <a:rPr lang="en-US" dirty="0"/>
              <a:t> a piece of old wood with termites running around all over it the termite men found under our front porch.</a:t>
            </a:r>
          </a:p>
          <a:p>
            <a:r>
              <a:rPr lang="en-US" b="1" dirty="0"/>
              <a:t>I remember</a:t>
            </a:r>
            <a:r>
              <a:rPr lang="en-US" dirty="0"/>
              <a:t> when one year in Tulsa by some freak of nature we were invaded by millions of grasshoppers for about three or four days. I remember, downtown, whole sidewalk areas of solid grasshoppers.</a:t>
            </a:r>
          </a:p>
          <a:p>
            <a:r>
              <a:rPr lang="en-US" b="1" dirty="0"/>
              <a:t>I remember</a:t>
            </a:r>
            <a:r>
              <a:rPr lang="en-US" dirty="0"/>
              <a:t> a shoe store with a big brown x-ray machine that showed up the bones in your feet bright green.</a:t>
            </a:r>
          </a:p>
          <a:p>
            <a:endParaRPr lang="en-US" dirty="0"/>
          </a:p>
        </p:txBody>
      </p:sp>
    </p:spTree>
    <p:extLst>
      <p:ext uri="{BB962C8B-B14F-4D97-AF65-F5344CB8AC3E}">
        <p14:creationId xmlns:p14="http://schemas.microsoft.com/office/powerpoint/2010/main" val="18410637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6" y="-5578"/>
            <a:ext cx="12194066" cy="833481"/>
          </a:xfrm>
        </p:spPr>
        <p:txBody>
          <a:bodyPr/>
          <a:lstStyle/>
          <a:p>
            <a:pPr algn="ctr"/>
            <a:r>
              <a:rPr lang="en-US" dirty="0"/>
              <a:t>N. Scott </a:t>
            </a:r>
            <a:r>
              <a:rPr lang="en-US" dirty="0"/>
              <a:t>Momaday</a:t>
            </a:r>
            <a:endParaRPr lang="en-US" dirty="0"/>
          </a:p>
        </p:txBody>
      </p:sp>
      <p:sp>
        <p:nvSpPr>
          <p:cNvPr id="3" name="Content Placeholder 2"/>
          <p:cNvSpPr>
            <a:spLocks noGrp="1"/>
          </p:cNvSpPr>
          <p:nvPr>
            <p:ph idx="1"/>
          </p:nvPr>
        </p:nvSpPr>
        <p:spPr>
          <a:xfrm>
            <a:off x="0" y="729048"/>
            <a:ext cx="5597611" cy="6128951"/>
          </a:xfrm>
        </p:spPr>
        <p:txBody>
          <a:bodyPr>
            <a:normAutofit fontScale="85000" lnSpcReduction="10000"/>
          </a:bodyPr>
          <a:lstStyle/>
          <a:p>
            <a:r>
              <a:rPr lang="en-US" b="1" dirty="0"/>
              <a:t>I am</a:t>
            </a:r>
            <a:r>
              <a:rPr lang="en-US" dirty="0"/>
              <a:t> a feather on the bright sky</a:t>
            </a:r>
          </a:p>
          <a:p>
            <a:r>
              <a:rPr lang="en-US" b="1" dirty="0"/>
              <a:t>I am</a:t>
            </a:r>
            <a:r>
              <a:rPr lang="en-US" dirty="0"/>
              <a:t> the blue horse that runs in the plain</a:t>
            </a:r>
          </a:p>
          <a:p>
            <a:r>
              <a:rPr lang="en-US" b="1" dirty="0"/>
              <a:t>I am</a:t>
            </a:r>
            <a:r>
              <a:rPr lang="en-US" dirty="0"/>
              <a:t> the fish that rolls, shining, in the water</a:t>
            </a:r>
          </a:p>
          <a:p>
            <a:r>
              <a:rPr lang="en-US" b="1" dirty="0"/>
              <a:t>I am</a:t>
            </a:r>
            <a:r>
              <a:rPr lang="en-US" dirty="0"/>
              <a:t> the shadow that follows a child</a:t>
            </a:r>
          </a:p>
          <a:p>
            <a:r>
              <a:rPr lang="en-US" b="1" dirty="0"/>
              <a:t>I am</a:t>
            </a:r>
            <a:r>
              <a:rPr lang="en-US" dirty="0"/>
              <a:t> the evening light, the </a:t>
            </a:r>
            <a:r>
              <a:rPr lang="en-US" dirty="0"/>
              <a:t>lustre</a:t>
            </a:r>
            <a:r>
              <a:rPr lang="en-US" dirty="0"/>
              <a:t> of meadows</a:t>
            </a:r>
          </a:p>
          <a:p>
            <a:r>
              <a:rPr lang="en-US" b="1" dirty="0"/>
              <a:t>I am</a:t>
            </a:r>
            <a:r>
              <a:rPr lang="en-US" dirty="0"/>
              <a:t> an eagle playing with the wind</a:t>
            </a:r>
          </a:p>
          <a:p>
            <a:r>
              <a:rPr lang="en-US" b="1" dirty="0"/>
              <a:t>I am</a:t>
            </a:r>
            <a:r>
              <a:rPr lang="en-US" dirty="0"/>
              <a:t> a cluster of bright beads</a:t>
            </a:r>
          </a:p>
          <a:p>
            <a:r>
              <a:rPr lang="en-US" b="1" dirty="0"/>
              <a:t>I am</a:t>
            </a:r>
            <a:r>
              <a:rPr lang="en-US" dirty="0"/>
              <a:t> the farthest star</a:t>
            </a:r>
          </a:p>
          <a:p>
            <a:r>
              <a:rPr lang="en-US" b="1" dirty="0"/>
              <a:t>I am</a:t>
            </a:r>
            <a:r>
              <a:rPr lang="en-US" dirty="0"/>
              <a:t> the cold of dawn</a:t>
            </a:r>
          </a:p>
          <a:p>
            <a:r>
              <a:rPr lang="en-US" b="1" dirty="0"/>
              <a:t>I am</a:t>
            </a:r>
            <a:r>
              <a:rPr lang="en-US" dirty="0"/>
              <a:t> the roaring of the rain</a:t>
            </a:r>
          </a:p>
          <a:p>
            <a:r>
              <a:rPr lang="en-US" b="1" dirty="0"/>
              <a:t>I am</a:t>
            </a:r>
            <a:r>
              <a:rPr lang="en-US" dirty="0"/>
              <a:t> the glitter on the crust of the snow</a:t>
            </a:r>
          </a:p>
          <a:p>
            <a:r>
              <a:rPr lang="en-US" b="1" dirty="0"/>
              <a:t>I am</a:t>
            </a:r>
            <a:r>
              <a:rPr lang="en-US" dirty="0"/>
              <a:t> the long track of the moon in a lake</a:t>
            </a:r>
          </a:p>
          <a:p>
            <a:endParaRPr lang="en-US" dirty="0"/>
          </a:p>
        </p:txBody>
      </p:sp>
      <p:sp>
        <p:nvSpPr>
          <p:cNvPr id="4" name="Content Placeholder 2"/>
          <p:cNvSpPr txBox="1">
            <a:spLocks/>
          </p:cNvSpPr>
          <p:nvPr/>
        </p:nvSpPr>
        <p:spPr>
          <a:xfrm>
            <a:off x="6590292" y="733164"/>
            <a:ext cx="5597611" cy="6128951"/>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I am</a:t>
            </a:r>
            <a:r>
              <a:rPr lang="en-US" dirty="0"/>
              <a:t> a flame of four colors</a:t>
            </a:r>
          </a:p>
          <a:p>
            <a:r>
              <a:rPr lang="en-US" b="1" dirty="0"/>
              <a:t>I am</a:t>
            </a:r>
            <a:r>
              <a:rPr lang="en-US" dirty="0"/>
              <a:t> a deer standing away in the dusk</a:t>
            </a:r>
          </a:p>
          <a:p>
            <a:r>
              <a:rPr lang="en-US" b="1" dirty="0"/>
              <a:t>I am</a:t>
            </a:r>
            <a:r>
              <a:rPr lang="en-US" dirty="0"/>
              <a:t> a field of sumac and the </a:t>
            </a:r>
            <a:r>
              <a:rPr lang="en-US" dirty="0"/>
              <a:t>pomme</a:t>
            </a:r>
            <a:r>
              <a:rPr lang="en-US" dirty="0"/>
              <a:t> blanche</a:t>
            </a:r>
          </a:p>
          <a:p>
            <a:r>
              <a:rPr lang="en-US" b="1" dirty="0"/>
              <a:t>I am</a:t>
            </a:r>
            <a:r>
              <a:rPr lang="en-US" dirty="0"/>
              <a:t> an angle of geese in the winter sky</a:t>
            </a:r>
          </a:p>
          <a:p>
            <a:r>
              <a:rPr lang="en-US" b="1" dirty="0"/>
              <a:t>I am</a:t>
            </a:r>
            <a:r>
              <a:rPr lang="en-US" dirty="0"/>
              <a:t> the hunger of a young wolf</a:t>
            </a:r>
          </a:p>
          <a:p>
            <a:r>
              <a:rPr lang="en-US" b="1" dirty="0"/>
              <a:t>I am</a:t>
            </a:r>
            <a:r>
              <a:rPr lang="en-US" dirty="0"/>
              <a:t> the whole dream of these things</a:t>
            </a:r>
          </a:p>
          <a:p>
            <a:r>
              <a:rPr lang="en-US" dirty="0"/>
              <a:t>You see, I am alive, I am alive</a:t>
            </a:r>
          </a:p>
          <a:p>
            <a:r>
              <a:rPr lang="en-US" b="1" dirty="0"/>
              <a:t>I stand in good relation</a:t>
            </a:r>
            <a:r>
              <a:rPr lang="en-US" dirty="0"/>
              <a:t> to the earth</a:t>
            </a:r>
          </a:p>
          <a:p>
            <a:r>
              <a:rPr lang="en-US" b="1" dirty="0"/>
              <a:t>I stand in good relation</a:t>
            </a:r>
            <a:r>
              <a:rPr lang="en-US" dirty="0"/>
              <a:t> to the gods</a:t>
            </a:r>
          </a:p>
          <a:p>
            <a:r>
              <a:rPr lang="en-US" b="1" dirty="0"/>
              <a:t>I stand in good relation</a:t>
            </a:r>
            <a:r>
              <a:rPr lang="en-US" dirty="0"/>
              <a:t> to all that is beautiful</a:t>
            </a:r>
          </a:p>
          <a:p>
            <a:r>
              <a:rPr lang="en-US" b="1" dirty="0"/>
              <a:t>I stand in good relation</a:t>
            </a:r>
            <a:r>
              <a:rPr lang="en-US" dirty="0"/>
              <a:t> to the daughter of </a:t>
            </a:r>
            <a:r>
              <a:rPr lang="en-US" dirty="0"/>
              <a:t>Tsen-tainte</a:t>
            </a:r>
            <a:endParaRPr lang="en-US" dirty="0"/>
          </a:p>
          <a:p>
            <a:r>
              <a:rPr lang="en-US" dirty="0"/>
              <a:t>You see, I am alive, I am alive</a:t>
            </a:r>
          </a:p>
          <a:p>
            <a:endParaRPr lang="en-US" dirty="0"/>
          </a:p>
        </p:txBody>
      </p:sp>
    </p:spTree>
    <p:extLst>
      <p:ext uri="{BB962C8B-B14F-4D97-AF65-F5344CB8AC3E}">
        <p14:creationId xmlns:p14="http://schemas.microsoft.com/office/powerpoint/2010/main" val="688885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Joanna Klink</a:t>
            </a:r>
          </a:p>
        </p:txBody>
      </p:sp>
      <p:sp>
        <p:nvSpPr>
          <p:cNvPr id="3" name="Content Placeholder 2"/>
          <p:cNvSpPr>
            <a:spLocks noGrp="1"/>
          </p:cNvSpPr>
          <p:nvPr>
            <p:ph idx="1"/>
          </p:nvPr>
        </p:nvSpPr>
        <p:spPr/>
        <p:txBody>
          <a:bodyPr/>
          <a:lstStyle/>
          <a:p>
            <a:r>
              <a:rPr lang="en-US" b="1" dirty="0"/>
              <a:t>Some feel</a:t>
            </a:r>
            <a:r>
              <a:rPr lang="en-US" dirty="0"/>
              <a:t> rain. </a:t>
            </a:r>
            <a:r>
              <a:rPr lang="en-US" b="1" dirty="0"/>
              <a:t>Some feel</a:t>
            </a:r>
            <a:r>
              <a:rPr lang="en-US" dirty="0"/>
              <a:t> the beetle startle</a:t>
            </a:r>
            <a:br>
              <a:rPr lang="en-US" dirty="0"/>
            </a:br>
            <a:r>
              <a:rPr lang="en-US" dirty="0"/>
              <a:t>in its ghost-part when the bark </a:t>
            </a:r>
            <a:br>
              <a:rPr lang="en-US" dirty="0"/>
            </a:br>
            <a:r>
              <a:rPr lang="en-US" dirty="0"/>
              <a:t>slips. </a:t>
            </a:r>
            <a:r>
              <a:rPr lang="en-US" b="1" dirty="0"/>
              <a:t>Some feel</a:t>
            </a:r>
            <a:r>
              <a:rPr lang="en-US" dirty="0"/>
              <a:t> musk. Asleep against</a:t>
            </a:r>
            <a:br>
              <a:rPr lang="en-US" dirty="0"/>
            </a:br>
            <a:r>
              <a:rPr lang="en-US" dirty="0"/>
              <a:t>each other in the whiskey dark, scarcely there.</a:t>
            </a:r>
          </a:p>
          <a:p>
            <a:pPr marL="0" indent="0">
              <a:buNone/>
            </a:pPr>
            <a:r>
              <a:rPr lang="en-US" dirty="0"/>
              <a:t>… And wonder. </a:t>
            </a:r>
            <a:r>
              <a:rPr lang="en-US" b="1" dirty="0"/>
              <a:t>Why</a:t>
            </a:r>
            <a:r>
              <a:rPr lang="en-US" dirty="0"/>
              <a:t> others feel </a:t>
            </a:r>
            <a:br>
              <a:rPr lang="en-US" dirty="0"/>
            </a:br>
            <a:r>
              <a:rPr lang="en-US" dirty="0"/>
              <a:t>through coal-thick night that deeply-colored garnet </a:t>
            </a:r>
            <a:br>
              <a:rPr lang="en-US" dirty="0"/>
            </a:br>
            <a:r>
              <a:rPr lang="en-US" dirty="0"/>
              <a:t>star. </a:t>
            </a:r>
            <a:r>
              <a:rPr lang="en-US" b="1" dirty="0"/>
              <a:t>Why</a:t>
            </a:r>
            <a:r>
              <a:rPr lang="en-US" dirty="0"/>
              <a:t> sparring and pins are all you have.</a:t>
            </a:r>
            <a:br>
              <a:rPr lang="en-US" dirty="0"/>
            </a:br>
            <a:r>
              <a:rPr lang="en-US" b="1" dirty="0"/>
              <a:t>Why</a:t>
            </a:r>
            <a:r>
              <a:rPr lang="en-US" dirty="0"/>
              <a:t> the earth cannot make its way towards you.</a:t>
            </a:r>
          </a:p>
        </p:txBody>
      </p:sp>
    </p:spTree>
    <p:extLst>
      <p:ext uri="{BB962C8B-B14F-4D97-AF65-F5344CB8AC3E}">
        <p14:creationId xmlns:p14="http://schemas.microsoft.com/office/powerpoint/2010/main" val="32342630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224</Words>
  <Application>Microsoft Office PowerPoint</Application>
  <PresentationFormat>Custom</PresentationFormat>
  <Paragraphs>48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Anaphora</vt:lpstr>
      <vt:lpstr>Martin Luther King</vt:lpstr>
      <vt:lpstr>President Barack Obama</vt:lpstr>
      <vt:lpstr>Winston Churchill</vt:lpstr>
      <vt:lpstr>Homer Simpson</vt:lpstr>
      <vt:lpstr>Allen Ginsburg</vt:lpstr>
      <vt:lpstr>Joe Brainard</vt:lpstr>
      <vt:lpstr>N. Scott Momaday</vt:lpstr>
      <vt:lpstr>Joanna Klink</vt:lpstr>
      <vt:lpstr>M. Palise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Anaphora</dc:title>
  <dc:creator>Mark Palise</dc:creator>
  <cp:lastModifiedBy>Windows User</cp:lastModifiedBy>
  <cp:revision>14</cp:revision>
  <dcterms:created xsi:type="dcterms:W3CDTF">2016-03-07T01:59:29Z</dcterms:created>
  <dcterms:modified xsi:type="dcterms:W3CDTF">2016-03-07T13:39:29Z</dcterms:modified>
</cp:coreProperties>
</file>