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f370513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f370513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ff370513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ff370513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f370513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f370513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f370513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f370513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ff370513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ff370513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ff370513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ff370513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f370513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f370513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ff370513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ff370513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f370513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f370513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f370513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f370513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f370513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f370513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f370513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f370513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f370513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f370513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f370513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ff370513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f370513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f370513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on the Beach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 the gulls swoop by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akes me want to fly, oh. Oh. 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775" y="2645600"/>
            <a:ext cx="2540225" cy="24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on the shore, oh.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walkin’ on the shore, oh.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925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‘cause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aves and foam make me feel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t home, oh. Oh.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2661250"/>
            <a:ext cx="22479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along with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and in my toes.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Feelin’ the spray 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y hair and my nose.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25" y="2514825"/>
            <a:ext cx="2673225" cy="26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Watchin’ the water and watchin’ the waves.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Spendin’ my evenings and spendin’ my days.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300" y="2714975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it, love it.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it, love it.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it, love it.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 love it, love it. Oh.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850"/>
            <a:ext cx="22479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beach.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beach.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on the beach.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530" y="2673850"/>
            <a:ext cx="2443220" cy="24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 on the beach, oh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walkin on the beach, oh.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01550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un shines down,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warms me all around,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oh. oh.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0525"/>
            <a:ext cx="22479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on the shore,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walking on the shore, oh.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600" y="2571750"/>
            <a:ext cx="261533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 the salty air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ances everywhere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oh. Oh.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700" y="2795550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86350" y="104635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along with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and in my toes.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Feelin’ the spray 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y hair and my nose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2718225"/>
            <a:ext cx="22479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Watchin’ the water and watchin’ the waves.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Spendin’ my evenings and spending my days.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75" y="2571750"/>
            <a:ext cx="261533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it, love it.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it, love it.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it, love it.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 love it, love it. Oh.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200" y="2755250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Walkin’ on the beach, oh.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love it when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walking on the beach, oh.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100" y="2701550"/>
            <a:ext cx="22479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