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Source Sans Pr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SourceSansPr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SansPro-italic.fntdata"/><Relationship Id="rId6" Type="http://schemas.openxmlformats.org/officeDocument/2006/relationships/slide" Target="slides/slide1.xml"/><Relationship Id="rId18" Type="http://schemas.openxmlformats.org/officeDocument/2006/relationships/font" Target="fonts/SourceSansPr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2365fba5f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2365fba5f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2365fba5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2365fba5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2365fba5f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2365fba5f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2365fba5f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2365fba5f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2365fba5f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2365fba5f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2365fba5f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2365fba5f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4th Grade Spring Concert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265500" y="419398"/>
            <a:ext cx="4045200" cy="36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Funga alafia, ashe, ashe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hearts are pure, our voices true.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open arms we welcome you!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265500" y="419398"/>
            <a:ext cx="4045200" cy="36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Funga alafia, ashe, ashe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hearts are full, our friendship true.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peace and love we welcome you!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idx="1" type="subTitle"/>
          </p:nvPr>
        </p:nvSpPr>
        <p:spPr>
          <a:xfrm>
            <a:off x="265500" y="419398"/>
            <a:ext cx="4045200" cy="36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Fun-ga!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Funga alafia, ashe, ashe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Funga alafia, as-he, as-he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Fun-ga, Funga!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